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305" r:id="rId6"/>
    <p:sldId id="257" r:id="rId7"/>
    <p:sldId id="297" r:id="rId8"/>
    <p:sldId id="301" r:id="rId9"/>
    <p:sldId id="260" r:id="rId10"/>
    <p:sldId id="261" r:id="rId11"/>
    <p:sldId id="269" r:id="rId12"/>
    <p:sldId id="286" r:id="rId13"/>
    <p:sldId id="283" r:id="rId14"/>
    <p:sldId id="264" r:id="rId15"/>
    <p:sldId id="314" r:id="rId16"/>
    <p:sldId id="284" r:id="rId17"/>
    <p:sldId id="313" r:id="rId18"/>
    <p:sldId id="307" r:id="rId19"/>
    <p:sldId id="306" r:id="rId20"/>
    <p:sldId id="308" r:id="rId21"/>
    <p:sldId id="311" r:id="rId22"/>
    <p:sldId id="315" r:id="rId23"/>
    <p:sldId id="310" r:id="rId24"/>
    <p:sldId id="312" r:id="rId25"/>
    <p:sldId id="266" r:id="rId26"/>
    <p:sldId id="287" r:id="rId27"/>
    <p:sldId id="291" r:id="rId28"/>
    <p:sldId id="290" r:id="rId29"/>
    <p:sldId id="316" r:id="rId30"/>
    <p:sldId id="292" r:id="rId31"/>
    <p:sldId id="293"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360"/>
    <a:srgbClr val="103350"/>
    <a:srgbClr val="63B7C6"/>
    <a:srgbClr val="003352"/>
    <a:srgbClr val="00243A"/>
    <a:srgbClr val="0C75AC"/>
    <a:srgbClr val="1B6872"/>
    <a:srgbClr val="002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1A5CF-CFBF-2B4F-BCA3-DAEB55B3E841}" v="2607" dt="2021-03-14T22:32:23.688"/>
    <p1510:client id="{C0EEF9A3-F1C1-40AE-8051-31D01360256C}" v="1" dt="2021-03-15T04:04:46.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p:cViewPr varScale="1">
        <p:scale>
          <a:sx n="115" d="100"/>
          <a:sy n="115" d="100"/>
        </p:scale>
        <p:origin x="1016" y="2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D27F1-37B5-435F-A2B1-8E9BAC16E190}" type="doc">
      <dgm:prSet loTypeId="urn:microsoft.com/office/officeart/2018/2/layout/IconLabelDescriptionList" loCatId="icon" qsTypeId="urn:microsoft.com/office/officeart/2005/8/quickstyle/3d4" qsCatId="3D" csTypeId="urn:microsoft.com/office/officeart/2005/8/colors/colorful5" csCatId="colorful" phldr="1"/>
      <dgm:spPr/>
      <dgm:t>
        <a:bodyPr/>
        <a:lstStyle/>
        <a:p>
          <a:endParaRPr lang="en-US"/>
        </a:p>
      </dgm:t>
    </dgm:pt>
    <dgm:pt modelId="{280642F0-F923-4C62-AD9F-BDDA5410C968}">
      <dgm:prSet/>
      <dgm:spPr/>
      <dgm:t>
        <a:bodyPr/>
        <a:lstStyle/>
        <a:p>
          <a:pPr>
            <a:lnSpc>
              <a:spcPct val="100000"/>
            </a:lnSpc>
            <a:defRPr b="1"/>
          </a:pPr>
          <a:r>
            <a:rPr lang="en-US">
              <a:solidFill>
                <a:schemeClr val="accent2"/>
              </a:solidFill>
            </a:rPr>
            <a:t>Project Recap</a:t>
          </a:r>
        </a:p>
      </dgm:t>
    </dgm:pt>
    <dgm:pt modelId="{A9D61076-2C36-4D96-8837-7977E8799E2A}" type="parTrans" cxnId="{C8E50304-05F9-466D-8133-7473E17BF787}">
      <dgm:prSet/>
      <dgm:spPr/>
      <dgm:t>
        <a:bodyPr/>
        <a:lstStyle/>
        <a:p>
          <a:endParaRPr lang="en-US"/>
        </a:p>
      </dgm:t>
    </dgm:pt>
    <dgm:pt modelId="{475CACA6-537E-4A15-9B39-04B79612D827}" type="sibTrans" cxnId="{C8E50304-05F9-466D-8133-7473E17BF787}">
      <dgm:prSet/>
      <dgm:spPr/>
      <dgm:t>
        <a:bodyPr/>
        <a:lstStyle/>
        <a:p>
          <a:endParaRPr lang="en-US"/>
        </a:p>
      </dgm:t>
    </dgm:pt>
    <dgm:pt modelId="{C696345E-2822-46C2-83FA-F39D3AEB833D}">
      <dgm:prSet/>
      <dgm:spPr/>
      <dgm:t>
        <a:bodyPr/>
        <a:lstStyle/>
        <a:p>
          <a:pPr>
            <a:lnSpc>
              <a:spcPct val="100000"/>
            </a:lnSpc>
            <a:defRPr b="1"/>
          </a:pPr>
          <a:r>
            <a:rPr lang="en-US">
              <a:solidFill>
                <a:schemeClr val="accent2"/>
              </a:solidFill>
            </a:rPr>
            <a:t>Sprint 5 Recap</a:t>
          </a:r>
        </a:p>
      </dgm:t>
    </dgm:pt>
    <dgm:pt modelId="{BF51736B-6650-462A-A1BB-C154D883BA45}" type="parTrans" cxnId="{5480ACB5-314F-4AE6-A5F1-542F35A439C9}">
      <dgm:prSet/>
      <dgm:spPr/>
      <dgm:t>
        <a:bodyPr/>
        <a:lstStyle/>
        <a:p>
          <a:endParaRPr lang="en-US"/>
        </a:p>
      </dgm:t>
    </dgm:pt>
    <dgm:pt modelId="{384F974F-C056-4BAF-9A46-1ABAAC0E5378}" type="sibTrans" cxnId="{5480ACB5-314F-4AE6-A5F1-542F35A439C9}">
      <dgm:prSet/>
      <dgm:spPr/>
      <dgm:t>
        <a:bodyPr/>
        <a:lstStyle/>
        <a:p>
          <a:endParaRPr lang="en-US"/>
        </a:p>
      </dgm:t>
    </dgm:pt>
    <dgm:pt modelId="{6533C05E-0DDE-472D-98EF-0EC29C1DBEC5}">
      <dgm:prSet/>
      <dgm:spPr/>
      <dgm:t>
        <a:bodyPr/>
        <a:lstStyle/>
        <a:p>
          <a:pPr>
            <a:lnSpc>
              <a:spcPct val="100000"/>
            </a:lnSpc>
            <a:defRPr b="1"/>
          </a:pPr>
          <a:r>
            <a:rPr lang="en-US">
              <a:solidFill>
                <a:schemeClr val="accent2"/>
              </a:solidFill>
            </a:rPr>
            <a:t>Sprint 6</a:t>
          </a:r>
        </a:p>
      </dgm:t>
    </dgm:pt>
    <dgm:pt modelId="{47011B52-90D0-4E3A-BF0A-40F0F4A1DE60}" type="parTrans" cxnId="{BB5F65CC-8D87-4C9C-9BEC-707BB7418937}">
      <dgm:prSet/>
      <dgm:spPr/>
      <dgm:t>
        <a:bodyPr/>
        <a:lstStyle/>
        <a:p>
          <a:endParaRPr lang="en-US"/>
        </a:p>
      </dgm:t>
    </dgm:pt>
    <dgm:pt modelId="{B7E8B626-F90E-41F6-AAA5-E7464A56F8A9}" type="sibTrans" cxnId="{BB5F65CC-8D87-4C9C-9BEC-707BB7418937}">
      <dgm:prSet/>
      <dgm:spPr/>
      <dgm:t>
        <a:bodyPr/>
        <a:lstStyle/>
        <a:p>
          <a:endParaRPr lang="en-US"/>
        </a:p>
      </dgm:t>
    </dgm:pt>
    <dgm:pt modelId="{690311CE-1001-49F5-8241-569B317F628B}">
      <dgm:prSet/>
      <dgm:spPr/>
      <dgm:t>
        <a:bodyPr/>
        <a:lstStyle/>
        <a:p>
          <a:pPr>
            <a:lnSpc>
              <a:spcPct val="100000"/>
            </a:lnSpc>
          </a:pPr>
          <a:r>
            <a:rPr lang="en-US">
              <a:solidFill>
                <a:schemeClr val="bg1"/>
              </a:solidFill>
            </a:rPr>
            <a:t>- Committed, Completed, and Uncompleted Tasks and Stories</a:t>
          </a:r>
        </a:p>
      </dgm:t>
    </dgm:pt>
    <dgm:pt modelId="{185B8276-C907-4FD7-A707-417D84BF2E12}" type="parTrans" cxnId="{A6386825-6861-4CA7-AB40-4AFF26B0322F}">
      <dgm:prSet/>
      <dgm:spPr/>
      <dgm:t>
        <a:bodyPr/>
        <a:lstStyle/>
        <a:p>
          <a:endParaRPr lang="en-US"/>
        </a:p>
      </dgm:t>
    </dgm:pt>
    <dgm:pt modelId="{1C6D99D5-4745-4FDA-A65E-0896BF4EC823}" type="sibTrans" cxnId="{A6386825-6861-4CA7-AB40-4AFF26B0322F}">
      <dgm:prSet/>
      <dgm:spPr/>
      <dgm:t>
        <a:bodyPr/>
        <a:lstStyle/>
        <a:p>
          <a:endParaRPr lang="en-US"/>
        </a:p>
      </dgm:t>
    </dgm:pt>
    <dgm:pt modelId="{3BD674F9-09BD-446D-9303-72AF4276E5A1}">
      <dgm:prSet/>
      <dgm:spPr/>
      <dgm:t>
        <a:bodyPr/>
        <a:lstStyle/>
        <a:p>
          <a:pPr>
            <a:lnSpc>
              <a:spcPct val="100000"/>
            </a:lnSpc>
          </a:pPr>
          <a:r>
            <a:rPr lang="en-US">
              <a:solidFill>
                <a:schemeClr val="bg1"/>
              </a:solidFill>
            </a:rPr>
            <a:t>- Burndown Chart</a:t>
          </a:r>
        </a:p>
      </dgm:t>
    </dgm:pt>
    <dgm:pt modelId="{836599C0-5617-4387-9EED-4ED9991CED8F}" type="parTrans" cxnId="{17A10F4B-3810-4E2B-AAE7-B9565AF673BB}">
      <dgm:prSet/>
      <dgm:spPr/>
      <dgm:t>
        <a:bodyPr/>
        <a:lstStyle/>
        <a:p>
          <a:endParaRPr lang="en-US"/>
        </a:p>
      </dgm:t>
    </dgm:pt>
    <dgm:pt modelId="{48A5C0C0-E745-471D-81AF-4D6E84727DC0}" type="sibTrans" cxnId="{17A10F4B-3810-4E2B-AAE7-B9565AF673BB}">
      <dgm:prSet/>
      <dgm:spPr/>
      <dgm:t>
        <a:bodyPr/>
        <a:lstStyle/>
        <a:p>
          <a:endParaRPr lang="en-US"/>
        </a:p>
      </dgm:t>
    </dgm:pt>
    <dgm:pt modelId="{F6219754-5222-4C03-8F83-DD20AD442E03}">
      <dgm:prSet/>
      <dgm:spPr/>
      <dgm:t>
        <a:bodyPr/>
        <a:lstStyle/>
        <a:p>
          <a:pPr>
            <a:lnSpc>
              <a:spcPct val="100000"/>
            </a:lnSpc>
          </a:pPr>
          <a:r>
            <a:rPr lang="en-US">
              <a:solidFill>
                <a:schemeClr val="bg1"/>
              </a:solidFill>
            </a:rPr>
            <a:t>- Acceptance Criteria</a:t>
          </a:r>
        </a:p>
      </dgm:t>
    </dgm:pt>
    <dgm:pt modelId="{F29DB3FA-2C36-4723-A92C-A9EA4E789E31}" type="parTrans" cxnId="{3EB77A90-91CB-47BD-B351-DA400E0891BE}">
      <dgm:prSet/>
      <dgm:spPr/>
      <dgm:t>
        <a:bodyPr/>
        <a:lstStyle/>
        <a:p>
          <a:endParaRPr lang="en-US"/>
        </a:p>
      </dgm:t>
    </dgm:pt>
    <dgm:pt modelId="{F366CB36-CE3B-48F7-9640-558DE46FE439}" type="sibTrans" cxnId="{3EB77A90-91CB-47BD-B351-DA400E0891BE}">
      <dgm:prSet/>
      <dgm:spPr/>
      <dgm:t>
        <a:bodyPr/>
        <a:lstStyle/>
        <a:p>
          <a:endParaRPr lang="en-US"/>
        </a:p>
      </dgm:t>
    </dgm:pt>
    <dgm:pt modelId="{ABF3A058-3800-4AD0-AB8D-BA135AED428F}">
      <dgm:prSet/>
      <dgm:spPr/>
      <dgm:t>
        <a:bodyPr/>
        <a:lstStyle/>
        <a:p>
          <a:pPr>
            <a:lnSpc>
              <a:spcPct val="100000"/>
            </a:lnSpc>
            <a:defRPr b="1"/>
          </a:pPr>
          <a:r>
            <a:rPr lang="en-US">
              <a:solidFill>
                <a:schemeClr val="accent2"/>
              </a:solidFill>
            </a:rPr>
            <a:t>Project Timeline</a:t>
          </a:r>
        </a:p>
      </dgm:t>
    </dgm:pt>
    <dgm:pt modelId="{7EC2786D-AF0E-4254-A6E9-E14569530F74}" type="parTrans" cxnId="{5CF7EEE7-ED3C-42DE-A100-786A5C195C62}">
      <dgm:prSet/>
      <dgm:spPr/>
      <dgm:t>
        <a:bodyPr/>
        <a:lstStyle/>
        <a:p>
          <a:endParaRPr lang="en-US"/>
        </a:p>
      </dgm:t>
    </dgm:pt>
    <dgm:pt modelId="{DCBFF2E6-AF8D-441F-8056-B72EEFB13095}" type="sibTrans" cxnId="{5CF7EEE7-ED3C-42DE-A100-786A5C195C62}">
      <dgm:prSet/>
      <dgm:spPr/>
      <dgm:t>
        <a:bodyPr/>
        <a:lstStyle/>
        <a:p>
          <a:endParaRPr lang="en-US"/>
        </a:p>
      </dgm:t>
    </dgm:pt>
    <dgm:pt modelId="{6C646E2E-2CF5-4E4F-A0EE-9823AD03F1C3}">
      <dgm:prSet/>
      <dgm:spPr/>
      <dgm:t>
        <a:bodyPr/>
        <a:lstStyle/>
        <a:p>
          <a:pPr>
            <a:lnSpc>
              <a:spcPct val="100000"/>
            </a:lnSpc>
            <a:defRPr b="1"/>
          </a:pPr>
          <a:r>
            <a:rPr lang="en-US">
              <a:solidFill>
                <a:schemeClr val="accent2"/>
              </a:solidFill>
            </a:rPr>
            <a:t>Retrospective</a:t>
          </a:r>
        </a:p>
      </dgm:t>
    </dgm:pt>
    <dgm:pt modelId="{3E0536C2-E5F8-411B-8DEE-5B5579391DEC}" type="parTrans" cxnId="{8253EE61-0085-4C5E-AFA2-8876B62D5714}">
      <dgm:prSet/>
      <dgm:spPr/>
      <dgm:t>
        <a:bodyPr/>
        <a:lstStyle/>
        <a:p>
          <a:endParaRPr lang="en-US"/>
        </a:p>
      </dgm:t>
    </dgm:pt>
    <dgm:pt modelId="{71F5DBC9-ADC0-4ED4-A0A7-88C93C4309DC}" type="sibTrans" cxnId="{8253EE61-0085-4C5E-AFA2-8876B62D5714}">
      <dgm:prSet/>
      <dgm:spPr/>
      <dgm:t>
        <a:bodyPr/>
        <a:lstStyle/>
        <a:p>
          <a:endParaRPr lang="en-US"/>
        </a:p>
      </dgm:t>
    </dgm:pt>
    <dgm:pt modelId="{DEFE5C94-23FD-D348-99E8-3CF7FC976F18}">
      <dgm:prSet/>
      <dgm:spPr/>
      <dgm:t>
        <a:bodyPr/>
        <a:lstStyle/>
        <a:p>
          <a:pPr>
            <a:lnSpc>
              <a:spcPct val="100000"/>
            </a:lnSpc>
          </a:pPr>
          <a:r>
            <a:rPr lang="en-US">
              <a:solidFill>
                <a:schemeClr val="bg1"/>
              </a:solidFill>
            </a:rPr>
            <a:t>- Test Case</a:t>
          </a:r>
        </a:p>
      </dgm:t>
    </dgm:pt>
    <dgm:pt modelId="{8734D4AF-750B-434E-AACB-A0A0560046B8}" type="parTrans" cxnId="{531F757A-D88A-6644-A3BF-719F22136CAD}">
      <dgm:prSet/>
      <dgm:spPr/>
      <dgm:t>
        <a:bodyPr/>
        <a:lstStyle/>
        <a:p>
          <a:endParaRPr lang="en-US"/>
        </a:p>
      </dgm:t>
    </dgm:pt>
    <dgm:pt modelId="{37F72D88-34CB-EB49-A18D-C8478FE2468B}" type="sibTrans" cxnId="{531F757A-D88A-6644-A3BF-719F22136CAD}">
      <dgm:prSet/>
      <dgm:spPr/>
      <dgm:t>
        <a:bodyPr/>
        <a:lstStyle/>
        <a:p>
          <a:endParaRPr lang="en-US"/>
        </a:p>
      </dgm:t>
    </dgm:pt>
    <dgm:pt modelId="{CBB8AEBC-45C5-F34E-8C8D-1717F225F4E6}">
      <dgm:prSet/>
      <dgm:spPr/>
      <dgm:t>
        <a:bodyPr/>
        <a:lstStyle/>
        <a:p>
          <a:pPr>
            <a:lnSpc>
              <a:spcPct val="100000"/>
            </a:lnSpc>
          </a:pPr>
          <a:r>
            <a:rPr lang="en-US">
              <a:solidFill>
                <a:schemeClr val="bg1"/>
              </a:solidFill>
            </a:rPr>
            <a:t>- Deliverables</a:t>
          </a:r>
        </a:p>
      </dgm:t>
    </dgm:pt>
    <dgm:pt modelId="{78746108-7AF7-124C-8B66-C5F90F3E9BFB}" type="parTrans" cxnId="{7C3F9634-CB22-0A41-BD46-AE4F49732710}">
      <dgm:prSet/>
      <dgm:spPr/>
      <dgm:t>
        <a:bodyPr/>
        <a:lstStyle/>
        <a:p>
          <a:endParaRPr lang="en-US"/>
        </a:p>
      </dgm:t>
    </dgm:pt>
    <dgm:pt modelId="{8948DBFD-B669-FB4F-86DF-32BA9525D16C}" type="sibTrans" cxnId="{7C3F9634-CB22-0A41-BD46-AE4F49732710}">
      <dgm:prSet/>
      <dgm:spPr/>
      <dgm:t>
        <a:bodyPr/>
        <a:lstStyle/>
        <a:p>
          <a:endParaRPr lang="en-US"/>
        </a:p>
      </dgm:t>
    </dgm:pt>
    <dgm:pt modelId="{31667E8B-B65A-9748-BF83-0B45DD84B2C9}">
      <dgm:prSet/>
      <dgm:spPr/>
      <dgm:t>
        <a:bodyPr/>
        <a:lstStyle/>
        <a:p>
          <a:pPr>
            <a:lnSpc>
              <a:spcPct val="100000"/>
            </a:lnSpc>
          </a:pPr>
          <a:r>
            <a:rPr lang="en-US">
              <a:solidFill>
                <a:schemeClr val="bg1"/>
              </a:solidFill>
            </a:rPr>
            <a:t>- Sprint 7 and 8 Backlog</a:t>
          </a:r>
        </a:p>
      </dgm:t>
    </dgm:pt>
    <dgm:pt modelId="{DA34CD7A-E28C-3145-AED5-51F478904A72}" type="parTrans" cxnId="{7876480C-8F45-584C-B3FB-CDF6ED4A827E}">
      <dgm:prSet/>
      <dgm:spPr/>
      <dgm:t>
        <a:bodyPr/>
        <a:lstStyle/>
        <a:p>
          <a:endParaRPr lang="en-US"/>
        </a:p>
      </dgm:t>
    </dgm:pt>
    <dgm:pt modelId="{CA788777-60A2-B847-8117-22ADC1ED9C00}" type="sibTrans" cxnId="{7876480C-8F45-584C-B3FB-CDF6ED4A827E}">
      <dgm:prSet/>
      <dgm:spPr/>
      <dgm:t>
        <a:bodyPr/>
        <a:lstStyle/>
        <a:p>
          <a:endParaRPr lang="en-US"/>
        </a:p>
      </dgm:t>
    </dgm:pt>
    <dgm:pt modelId="{33691495-68B6-3E4E-86F0-C08ED49F2817}">
      <dgm:prSet/>
      <dgm:spPr/>
      <dgm:t>
        <a:bodyPr/>
        <a:lstStyle/>
        <a:p>
          <a:pPr>
            <a:lnSpc>
              <a:spcPct val="100000"/>
            </a:lnSpc>
            <a:defRPr b="1"/>
          </a:pPr>
          <a:r>
            <a:rPr lang="en-US">
              <a:solidFill>
                <a:schemeClr val="accent2"/>
              </a:solidFill>
            </a:rPr>
            <a:t>Conclusion</a:t>
          </a:r>
        </a:p>
      </dgm:t>
    </dgm:pt>
    <dgm:pt modelId="{6B5D6222-5EBB-0749-A1B2-CC12565FA71B}" type="parTrans" cxnId="{333EAA3D-E930-1844-9A16-BB1E8712E213}">
      <dgm:prSet/>
      <dgm:spPr/>
      <dgm:t>
        <a:bodyPr/>
        <a:lstStyle/>
        <a:p>
          <a:endParaRPr lang="en-US"/>
        </a:p>
      </dgm:t>
    </dgm:pt>
    <dgm:pt modelId="{B66A34BF-4D3E-F945-BF99-1949D867EE10}" type="sibTrans" cxnId="{333EAA3D-E930-1844-9A16-BB1E8712E213}">
      <dgm:prSet/>
      <dgm:spPr/>
      <dgm:t>
        <a:bodyPr/>
        <a:lstStyle/>
        <a:p>
          <a:endParaRPr lang="en-US"/>
        </a:p>
      </dgm:t>
    </dgm:pt>
    <dgm:pt modelId="{7CE0D7DA-EB6C-0A48-A512-BDB320599DE6}">
      <dgm:prSet/>
      <dgm:spPr/>
      <dgm:t>
        <a:bodyPr/>
        <a:lstStyle/>
        <a:p>
          <a:pPr>
            <a:lnSpc>
              <a:spcPct val="100000"/>
            </a:lnSpc>
          </a:pPr>
          <a:r>
            <a:rPr lang="en-US">
              <a:solidFill>
                <a:schemeClr val="bg1"/>
              </a:solidFill>
            </a:rPr>
            <a:t>- What is SymCheck</a:t>
          </a:r>
        </a:p>
      </dgm:t>
    </dgm:pt>
    <dgm:pt modelId="{93482994-4B69-C64D-9E1B-0B56F57AF4BE}" type="parTrans" cxnId="{2526655B-FCC2-EA4A-ABCA-839C28745DC2}">
      <dgm:prSet/>
      <dgm:spPr/>
      <dgm:t>
        <a:bodyPr/>
        <a:lstStyle/>
        <a:p>
          <a:endParaRPr lang="en-US"/>
        </a:p>
      </dgm:t>
    </dgm:pt>
    <dgm:pt modelId="{9A9A34B7-C03D-E54C-A973-B17462173A49}" type="sibTrans" cxnId="{2526655B-FCC2-EA4A-ABCA-839C28745DC2}">
      <dgm:prSet/>
      <dgm:spPr/>
      <dgm:t>
        <a:bodyPr/>
        <a:lstStyle/>
        <a:p>
          <a:endParaRPr lang="en-US"/>
        </a:p>
      </dgm:t>
    </dgm:pt>
    <dgm:pt modelId="{68F01388-7389-F942-A9F0-B3181F2664DF}">
      <dgm:prSet/>
      <dgm:spPr/>
      <dgm:t>
        <a:bodyPr/>
        <a:lstStyle/>
        <a:p>
          <a:pPr>
            <a:lnSpc>
              <a:spcPct val="100000"/>
            </a:lnSpc>
          </a:pPr>
          <a:r>
            <a:rPr lang="en-US">
              <a:solidFill>
                <a:schemeClr val="bg1"/>
              </a:solidFill>
            </a:rPr>
            <a:t>- Technologies being used</a:t>
          </a:r>
        </a:p>
      </dgm:t>
    </dgm:pt>
    <dgm:pt modelId="{93CDD7ED-833E-F648-BD2F-598C9FF26039}" type="parTrans" cxnId="{80281E1A-A4B2-9F4C-A229-E1DCB770BF63}">
      <dgm:prSet/>
      <dgm:spPr/>
      <dgm:t>
        <a:bodyPr/>
        <a:lstStyle/>
        <a:p>
          <a:endParaRPr lang="en-US"/>
        </a:p>
      </dgm:t>
    </dgm:pt>
    <dgm:pt modelId="{1DFAEEAB-B382-AB41-96C4-DB745DA0F69F}" type="sibTrans" cxnId="{80281E1A-A4B2-9F4C-A229-E1DCB770BF63}">
      <dgm:prSet/>
      <dgm:spPr/>
      <dgm:t>
        <a:bodyPr/>
        <a:lstStyle/>
        <a:p>
          <a:endParaRPr lang="en-US"/>
        </a:p>
      </dgm:t>
    </dgm:pt>
    <dgm:pt modelId="{97E920C5-D9F9-4C48-9384-4E57EA256B32}">
      <dgm:prSet/>
      <dgm:spPr/>
      <dgm:t>
        <a:bodyPr/>
        <a:lstStyle/>
        <a:p>
          <a:pPr>
            <a:lnSpc>
              <a:spcPct val="100000"/>
            </a:lnSpc>
          </a:pPr>
          <a:r>
            <a:rPr lang="en-US">
              <a:solidFill>
                <a:schemeClr val="bg1"/>
              </a:solidFill>
            </a:rPr>
            <a:t>- Completed Tasks and Stories</a:t>
          </a:r>
        </a:p>
        <a:p>
          <a:pPr>
            <a:lnSpc>
              <a:spcPct val="100000"/>
            </a:lnSpc>
          </a:pPr>
          <a:r>
            <a:rPr lang="en-US">
              <a:solidFill>
                <a:schemeClr val="bg1"/>
              </a:solidFill>
            </a:rPr>
            <a:t>- Screenshot of new features</a:t>
          </a:r>
        </a:p>
      </dgm:t>
    </dgm:pt>
    <dgm:pt modelId="{A1CE61BF-5B4C-0C4C-8E34-E9EFAEE95EA0}" type="parTrans" cxnId="{B0D03540-BCF2-F042-B815-1B7CEFDFD261}">
      <dgm:prSet/>
      <dgm:spPr/>
      <dgm:t>
        <a:bodyPr/>
        <a:lstStyle/>
        <a:p>
          <a:endParaRPr lang="en-US"/>
        </a:p>
      </dgm:t>
    </dgm:pt>
    <dgm:pt modelId="{2EF8B667-5A38-DD41-BB92-4451A7B2B63A}" type="sibTrans" cxnId="{B0D03540-BCF2-F042-B815-1B7CEFDFD261}">
      <dgm:prSet/>
      <dgm:spPr/>
      <dgm:t>
        <a:bodyPr/>
        <a:lstStyle/>
        <a:p>
          <a:endParaRPr lang="en-US"/>
        </a:p>
      </dgm:t>
    </dgm:pt>
    <dgm:pt modelId="{7F58A33D-A0C7-4327-8102-5EFCB84C6438}" type="pres">
      <dgm:prSet presAssocID="{75FD27F1-37B5-435F-A2B1-8E9BAC16E190}" presName="root" presStyleCnt="0">
        <dgm:presLayoutVars>
          <dgm:dir/>
          <dgm:resizeHandles val="exact"/>
        </dgm:presLayoutVars>
      </dgm:prSet>
      <dgm:spPr/>
    </dgm:pt>
    <dgm:pt modelId="{22375003-3405-40E1-BEFA-2D874E072CC4}" type="pres">
      <dgm:prSet presAssocID="{280642F0-F923-4C62-AD9F-BDDA5410C968}" presName="compNode" presStyleCnt="0"/>
      <dgm:spPr/>
    </dgm:pt>
    <dgm:pt modelId="{CF583FF4-8045-433F-9DE4-5974E453AA92}" type="pres">
      <dgm:prSet presAssocID="{280642F0-F923-4C62-AD9F-BDDA5410C9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E9FF9F27-313D-4E92-93FA-5F7C46AA6EA5}" type="pres">
      <dgm:prSet presAssocID="{280642F0-F923-4C62-AD9F-BDDA5410C968}" presName="iconSpace" presStyleCnt="0"/>
      <dgm:spPr/>
    </dgm:pt>
    <dgm:pt modelId="{04658D5B-4249-4CE1-B0C5-D630A36B8AAB}" type="pres">
      <dgm:prSet presAssocID="{280642F0-F923-4C62-AD9F-BDDA5410C968}" presName="parTx" presStyleLbl="revTx" presStyleIdx="0" presStyleCnt="12">
        <dgm:presLayoutVars>
          <dgm:chMax val="0"/>
          <dgm:chPref val="0"/>
        </dgm:presLayoutVars>
      </dgm:prSet>
      <dgm:spPr/>
    </dgm:pt>
    <dgm:pt modelId="{42AADE17-ACF8-4A54-BA39-F37553B66B45}" type="pres">
      <dgm:prSet presAssocID="{280642F0-F923-4C62-AD9F-BDDA5410C968}" presName="txSpace" presStyleCnt="0"/>
      <dgm:spPr/>
    </dgm:pt>
    <dgm:pt modelId="{E23C1BD9-FC15-4831-B207-080B0146EE60}" type="pres">
      <dgm:prSet presAssocID="{280642F0-F923-4C62-AD9F-BDDA5410C968}" presName="desTx" presStyleLbl="revTx" presStyleIdx="1" presStyleCnt="12">
        <dgm:presLayoutVars/>
      </dgm:prSet>
      <dgm:spPr/>
    </dgm:pt>
    <dgm:pt modelId="{EF1D33E9-FFB8-4AB6-83B2-4A1D49C6479D}" type="pres">
      <dgm:prSet presAssocID="{475CACA6-537E-4A15-9B39-04B79612D827}" presName="sibTrans" presStyleCnt="0"/>
      <dgm:spPr/>
    </dgm:pt>
    <dgm:pt modelId="{465AF400-381B-43D7-93AF-53E5D8C8F9DA}" type="pres">
      <dgm:prSet presAssocID="{C696345E-2822-46C2-83FA-F39D3AEB833D}" presName="compNode" presStyleCnt="0"/>
      <dgm:spPr/>
    </dgm:pt>
    <dgm:pt modelId="{DFD7BD48-7383-401A-B1BF-6EFB22D3D362}" type="pres">
      <dgm:prSet presAssocID="{C696345E-2822-46C2-83FA-F39D3AEB83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92252103-5B4A-44F1-B5F1-C6DFC011908B}" type="pres">
      <dgm:prSet presAssocID="{C696345E-2822-46C2-83FA-F39D3AEB833D}" presName="iconSpace" presStyleCnt="0"/>
      <dgm:spPr/>
    </dgm:pt>
    <dgm:pt modelId="{AA5165FF-1C3C-4FFA-88B9-575E76CEFC8C}" type="pres">
      <dgm:prSet presAssocID="{C696345E-2822-46C2-83FA-F39D3AEB833D}" presName="parTx" presStyleLbl="revTx" presStyleIdx="2" presStyleCnt="12">
        <dgm:presLayoutVars>
          <dgm:chMax val="0"/>
          <dgm:chPref val="0"/>
        </dgm:presLayoutVars>
      </dgm:prSet>
      <dgm:spPr/>
    </dgm:pt>
    <dgm:pt modelId="{7D6DEA08-1F2B-4585-A35F-5291A27C4353}" type="pres">
      <dgm:prSet presAssocID="{C696345E-2822-46C2-83FA-F39D3AEB833D}" presName="txSpace" presStyleCnt="0"/>
      <dgm:spPr/>
    </dgm:pt>
    <dgm:pt modelId="{29143296-35F5-4630-9973-04F21F34E2B3}" type="pres">
      <dgm:prSet presAssocID="{C696345E-2822-46C2-83FA-F39D3AEB833D}" presName="desTx" presStyleLbl="revTx" presStyleIdx="3" presStyleCnt="12">
        <dgm:presLayoutVars/>
      </dgm:prSet>
      <dgm:spPr/>
    </dgm:pt>
    <dgm:pt modelId="{D625CE23-169F-4A44-B70F-AE0029B849F3}" type="pres">
      <dgm:prSet presAssocID="{384F974F-C056-4BAF-9A46-1ABAAC0E5378}" presName="sibTrans" presStyleCnt="0"/>
      <dgm:spPr/>
    </dgm:pt>
    <dgm:pt modelId="{C186B942-7B5D-4E62-A289-1A4EA9476699}" type="pres">
      <dgm:prSet presAssocID="{6533C05E-0DDE-472D-98EF-0EC29C1DBEC5}" presName="compNode" presStyleCnt="0"/>
      <dgm:spPr/>
    </dgm:pt>
    <dgm:pt modelId="{52CF2DFA-B98E-4087-A10F-0177C0ED171C}" type="pres">
      <dgm:prSet presAssocID="{6533C05E-0DDE-472D-98EF-0EC29C1DBEC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80EAA328-902C-4B9C-AE66-B2E8A968240C}" type="pres">
      <dgm:prSet presAssocID="{6533C05E-0DDE-472D-98EF-0EC29C1DBEC5}" presName="iconSpace" presStyleCnt="0"/>
      <dgm:spPr/>
    </dgm:pt>
    <dgm:pt modelId="{84965705-5926-4BC2-8261-8367DAA2ADE3}" type="pres">
      <dgm:prSet presAssocID="{6533C05E-0DDE-472D-98EF-0EC29C1DBEC5}" presName="parTx" presStyleLbl="revTx" presStyleIdx="4" presStyleCnt="12">
        <dgm:presLayoutVars>
          <dgm:chMax val="0"/>
          <dgm:chPref val="0"/>
        </dgm:presLayoutVars>
      </dgm:prSet>
      <dgm:spPr/>
    </dgm:pt>
    <dgm:pt modelId="{8720D8C7-0B6D-4DF8-AD89-89F3298568CB}" type="pres">
      <dgm:prSet presAssocID="{6533C05E-0DDE-472D-98EF-0EC29C1DBEC5}" presName="txSpace" presStyleCnt="0"/>
      <dgm:spPr/>
    </dgm:pt>
    <dgm:pt modelId="{38F2648E-96F0-4812-ACB7-EA53F1F2347F}" type="pres">
      <dgm:prSet presAssocID="{6533C05E-0DDE-472D-98EF-0EC29C1DBEC5}" presName="desTx" presStyleLbl="revTx" presStyleIdx="5" presStyleCnt="12">
        <dgm:presLayoutVars/>
      </dgm:prSet>
      <dgm:spPr/>
    </dgm:pt>
    <dgm:pt modelId="{E7021196-FCF2-4EA2-AFC1-B7CE33F9DF58}" type="pres">
      <dgm:prSet presAssocID="{B7E8B626-F90E-41F6-AAA5-E7464A56F8A9}" presName="sibTrans" presStyleCnt="0"/>
      <dgm:spPr/>
    </dgm:pt>
    <dgm:pt modelId="{B6660919-BBF3-422A-B996-0C887A7DB1A9}" type="pres">
      <dgm:prSet presAssocID="{ABF3A058-3800-4AD0-AB8D-BA135AED428F}" presName="compNode" presStyleCnt="0"/>
      <dgm:spPr/>
    </dgm:pt>
    <dgm:pt modelId="{B0C4C5ED-BD5B-442F-BD49-22E61150FE85}" type="pres">
      <dgm:prSet presAssocID="{ABF3A058-3800-4AD0-AB8D-BA135AED42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eting"/>
        </a:ext>
      </dgm:extLst>
    </dgm:pt>
    <dgm:pt modelId="{6B9F19C5-74BF-428C-B3E6-279BE93DBF70}" type="pres">
      <dgm:prSet presAssocID="{ABF3A058-3800-4AD0-AB8D-BA135AED428F}" presName="iconSpace" presStyleCnt="0"/>
      <dgm:spPr/>
    </dgm:pt>
    <dgm:pt modelId="{CF2917F8-580F-4AC0-8929-258DEC34B208}" type="pres">
      <dgm:prSet presAssocID="{ABF3A058-3800-4AD0-AB8D-BA135AED428F}" presName="parTx" presStyleLbl="revTx" presStyleIdx="6" presStyleCnt="12">
        <dgm:presLayoutVars>
          <dgm:chMax val="0"/>
          <dgm:chPref val="0"/>
        </dgm:presLayoutVars>
      </dgm:prSet>
      <dgm:spPr/>
    </dgm:pt>
    <dgm:pt modelId="{7422D589-C4B4-44BE-863B-16C916DBEA35}" type="pres">
      <dgm:prSet presAssocID="{ABF3A058-3800-4AD0-AB8D-BA135AED428F}" presName="txSpace" presStyleCnt="0"/>
      <dgm:spPr/>
    </dgm:pt>
    <dgm:pt modelId="{EE4E7762-E1B0-4F62-A619-2CE03CDB8828}" type="pres">
      <dgm:prSet presAssocID="{ABF3A058-3800-4AD0-AB8D-BA135AED428F}" presName="desTx" presStyleLbl="revTx" presStyleIdx="7" presStyleCnt="12">
        <dgm:presLayoutVars/>
      </dgm:prSet>
      <dgm:spPr/>
    </dgm:pt>
    <dgm:pt modelId="{C3013B83-0D07-4827-8BE8-F17DB3280356}" type="pres">
      <dgm:prSet presAssocID="{DCBFF2E6-AF8D-441F-8056-B72EEFB13095}" presName="sibTrans" presStyleCnt="0"/>
      <dgm:spPr/>
    </dgm:pt>
    <dgm:pt modelId="{3F59A628-3FC3-47BD-9991-139F480092A6}" type="pres">
      <dgm:prSet presAssocID="{6C646E2E-2CF5-4E4F-A0EE-9823AD03F1C3}" presName="compNode" presStyleCnt="0"/>
      <dgm:spPr/>
    </dgm:pt>
    <dgm:pt modelId="{9E5827D7-DEC4-465D-9EE8-407C66A4045C}" type="pres">
      <dgm:prSet presAssocID="{6C646E2E-2CF5-4E4F-A0EE-9823AD03F1C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B97088F0-70AB-4BA0-826D-109E31F6A9A3}" type="pres">
      <dgm:prSet presAssocID="{6C646E2E-2CF5-4E4F-A0EE-9823AD03F1C3}" presName="iconSpace" presStyleCnt="0"/>
      <dgm:spPr/>
    </dgm:pt>
    <dgm:pt modelId="{84963AAC-AA05-4AEA-AB85-8FBED7A2449F}" type="pres">
      <dgm:prSet presAssocID="{6C646E2E-2CF5-4E4F-A0EE-9823AD03F1C3}" presName="parTx" presStyleLbl="revTx" presStyleIdx="8" presStyleCnt="12">
        <dgm:presLayoutVars>
          <dgm:chMax val="0"/>
          <dgm:chPref val="0"/>
        </dgm:presLayoutVars>
      </dgm:prSet>
      <dgm:spPr/>
    </dgm:pt>
    <dgm:pt modelId="{4C5C4C5A-5554-447D-92CD-130DBA27F379}" type="pres">
      <dgm:prSet presAssocID="{6C646E2E-2CF5-4E4F-A0EE-9823AD03F1C3}" presName="txSpace" presStyleCnt="0"/>
      <dgm:spPr/>
    </dgm:pt>
    <dgm:pt modelId="{2D0F2F2A-63E4-488B-A1B9-5F994BD58B4A}" type="pres">
      <dgm:prSet presAssocID="{6C646E2E-2CF5-4E4F-A0EE-9823AD03F1C3}" presName="desTx" presStyleLbl="revTx" presStyleIdx="9" presStyleCnt="12">
        <dgm:presLayoutVars/>
      </dgm:prSet>
      <dgm:spPr/>
    </dgm:pt>
    <dgm:pt modelId="{F0385F8D-5AAE-418E-A62C-36C16BC7BB82}" type="pres">
      <dgm:prSet presAssocID="{71F5DBC9-ADC0-4ED4-A0A7-88C93C4309DC}" presName="sibTrans" presStyleCnt="0"/>
      <dgm:spPr/>
    </dgm:pt>
    <dgm:pt modelId="{8AD72073-DDAF-476C-9BD0-74003B922B04}" type="pres">
      <dgm:prSet presAssocID="{33691495-68B6-3E4E-86F0-C08ED49F2817}" presName="compNode" presStyleCnt="0"/>
      <dgm:spPr/>
    </dgm:pt>
    <dgm:pt modelId="{693817BF-5043-4577-AE52-7359E549BBCD}" type="pres">
      <dgm:prSet presAssocID="{33691495-68B6-3E4E-86F0-C08ED49F281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FDF00C17-D68E-48D5-BB6E-DCA06F3D71E1}" type="pres">
      <dgm:prSet presAssocID="{33691495-68B6-3E4E-86F0-C08ED49F2817}" presName="iconSpace" presStyleCnt="0"/>
      <dgm:spPr/>
    </dgm:pt>
    <dgm:pt modelId="{64AAB76D-72CB-4FBB-9665-ACB43018E703}" type="pres">
      <dgm:prSet presAssocID="{33691495-68B6-3E4E-86F0-C08ED49F2817}" presName="parTx" presStyleLbl="revTx" presStyleIdx="10" presStyleCnt="12">
        <dgm:presLayoutVars>
          <dgm:chMax val="0"/>
          <dgm:chPref val="0"/>
        </dgm:presLayoutVars>
      </dgm:prSet>
      <dgm:spPr/>
    </dgm:pt>
    <dgm:pt modelId="{35B60AA5-2C09-4BC0-884E-49F8E3A9DFDA}" type="pres">
      <dgm:prSet presAssocID="{33691495-68B6-3E4E-86F0-C08ED49F2817}" presName="txSpace" presStyleCnt="0"/>
      <dgm:spPr/>
    </dgm:pt>
    <dgm:pt modelId="{B8EE1D32-0BDC-49E6-9612-41684058DB9D}" type="pres">
      <dgm:prSet presAssocID="{33691495-68B6-3E4E-86F0-C08ED49F2817}" presName="desTx" presStyleLbl="revTx" presStyleIdx="11" presStyleCnt="12">
        <dgm:presLayoutVars/>
      </dgm:prSet>
      <dgm:spPr/>
    </dgm:pt>
  </dgm:ptLst>
  <dgm:cxnLst>
    <dgm:cxn modelId="{C8E50304-05F9-466D-8133-7473E17BF787}" srcId="{75FD27F1-37B5-435F-A2B1-8E9BAC16E190}" destId="{280642F0-F923-4C62-AD9F-BDDA5410C968}" srcOrd="0" destOrd="0" parTransId="{A9D61076-2C36-4D96-8837-7977E8799E2A}" sibTransId="{475CACA6-537E-4A15-9B39-04B79612D827}"/>
    <dgm:cxn modelId="{7876480C-8F45-584C-B3FB-CDF6ED4A827E}" srcId="{ABF3A058-3800-4AD0-AB8D-BA135AED428F}" destId="{31667E8B-B65A-9748-BF83-0B45DD84B2C9}" srcOrd="0" destOrd="0" parTransId="{DA34CD7A-E28C-3145-AED5-51F478904A72}" sibTransId="{CA788777-60A2-B847-8117-22ADC1ED9C00}"/>
    <dgm:cxn modelId="{3A7AFF19-5758-B641-93A3-0A9C9C49FC6D}" type="presOf" srcId="{68F01388-7389-F942-A9F0-B3181F2664DF}" destId="{E23C1BD9-FC15-4831-B207-080B0146EE60}" srcOrd="0" destOrd="1" presId="urn:microsoft.com/office/officeart/2018/2/layout/IconLabelDescriptionList"/>
    <dgm:cxn modelId="{80281E1A-A4B2-9F4C-A229-E1DCB770BF63}" srcId="{280642F0-F923-4C62-AD9F-BDDA5410C968}" destId="{68F01388-7389-F942-A9F0-B3181F2664DF}" srcOrd="1" destOrd="0" parTransId="{93CDD7ED-833E-F648-BD2F-598C9FF26039}" sibTransId="{1DFAEEAB-B382-AB41-96C4-DB745DA0F69F}"/>
    <dgm:cxn modelId="{AED91F1B-57F5-A042-9E4A-AB4373605DC6}" type="presOf" srcId="{DEFE5C94-23FD-D348-99E8-3CF7FC976F18}" destId="{38F2648E-96F0-4812-ACB7-EA53F1F2347F}" srcOrd="0" destOrd="4" presId="urn:microsoft.com/office/officeart/2018/2/layout/IconLabelDescriptionList"/>
    <dgm:cxn modelId="{F8EE8F1E-E34C-1143-BCCD-41BEDF664622}" type="presOf" srcId="{75FD27F1-37B5-435F-A2B1-8E9BAC16E190}" destId="{7F58A33D-A0C7-4327-8102-5EFCB84C6438}" srcOrd="0" destOrd="0" presId="urn:microsoft.com/office/officeart/2018/2/layout/IconLabelDescriptionList"/>
    <dgm:cxn modelId="{A6386825-6861-4CA7-AB40-4AFF26B0322F}" srcId="{6533C05E-0DDE-472D-98EF-0EC29C1DBEC5}" destId="{690311CE-1001-49F5-8241-569B317F628B}" srcOrd="0" destOrd="0" parTransId="{185B8276-C907-4FD7-A707-417D84BF2E12}" sibTransId="{1C6D99D5-4745-4FDA-A65E-0896BF4EC823}"/>
    <dgm:cxn modelId="{7C3F9634-CB22-0A41-BD46-AE4F49732710}" srcId="{6533C05E-0DDE-472D-98EF-0EC29C1DBEC5}" destId="{CBB8AEBC-45C5-F34E-8C8D-1717F225F4E6}" srcOrd="2" destOrd="0" parTransId="{78746108-7AF7-124C-8B66-C5F90F3E9BFB}" sibTransId="{8948DBFD-B669-FB4F-86DF-32BA9525D16C}"/>
    <dgm:cxn modelId="{333EAA3D-E930-1844-9A16-BB1E8712E213}" srcId="{75FD27F1-37B5-435F-A2B1-8E9BAC16E190}" destId="{33691495-68B6-3E4E-86F0-C08ED49F2817}" srcOrd="5" destOrd="0" parTransId="{6B5D6222-5EBB-0749-A1B2-CC12565FA71B}" sibTransId="{B66A34BF-4D3E-F945-BF99-1949D867EE10}"/>
    <dgm:cxn modelId="{B0D03540-BCF2-F042-B815-1B7CEFDFD261}" srcId="{C696345E-2822-46C2-83FA-F39D3AEB833D}" destId="{97E920C5-D9F9-4C48-9384-4E57EA256B32}" srcOrd="0" destOrd="0" parTransId="{A1CE61BF-5B4C-0C4C-8E34-E9EFAEE95EA0}" sibTransId="{2EF8B667-5A38-DD41-BB92-4451A7B2B63A}"/>
    <dgm:cxn modelId="{AD929546-E989-674A-897D-917575359486}" type="presOf" srcId="{6C646E2E-2CF5-4E4F-A0EE-9823AD03F1C3}" destId="{84963AAC-AA05-4AEA-AB85-8FBED7A2449F}" srcOrd="0" destOrd="0" presId="urn:microsoft.com/office/officeart/2018/2/layout/IconLabelDescriptionList"/>
    <dgm:cxn modelId="{17A10F4B-3810-4E2B-AAE7-B9565AF673BB}" srcId="{6533C05E-0DDE-472D-98EF-0EC29C1DBEC5}" destId="{3BD674F9-09BD-446D-9303-72AF4276E5A1}" srcOrd="1" destOrd="0" parTransId="{836599C0-5617-4387-9EED-4ED9991CED8F}" sibTransId="{48A5C0C0-E745-471D-81AF-4D6E84727DC0}"/>
    <dgm:cxn modelId="{E11DD54D-117F-0A48-BAE6-AA659D6B650B}" type="presOf" srcId="{C696345E-2822-46C2-83FA-F39D3AEB833D}" destId="{AA5165FF-1C3C-4FFA-88B9-575E76CEFC8C}" srcOrd="0" destOrd="0" presId="urn:microsoft.com/office/officeart/2018/2/layout/IconLabelDescriptionList"/>
    <dgm:cxn modelId="{2526655B-FCC2-EA4A-ABCA-839C28745DC2}" srcId="{280642F0-F923-4C62-AD9F-BDDA5410C968}" destId="{7CE0D7DA-EB6C-0A48-A512-BDB320599DE6}" srcOrd="0" destOrd="0" parTransId="{93482994-4B69-C64D-9E1B-0B56F57AF4BE}" sibTransId="{9A9A34B7-C03D-E54C-A973-B17462173A49}"/>
    <dgm:cxn modelId="{8253EE61-0085-4C5E-AFA2-8876B62D5714}" srcId="{75FD27F1-37B5-435F-A2B1-8E9BAC16E190}" destId="{6C646E2E-2CF5-4E4F-A0EE-9823AD03F1C3}" srcOrd="4" destOrd="0" parTransId="{3E0536C2-E5F8-411B-8DEE-5B5579391DEC}" sibTransId="{71F5DBC9-ADC0-4ED4-A0A7-88C93C4309DC}"/>
    <dgm:cxn modelId="{41203764-4957-4044-AD9A-B702A1C48B8E}" type="presOf" srcId="{6533C05E-0DDE-472D-98EF-0EC29C1DBEC5}" destId="{84965705-5926-4BC2-8261-8367DAA2ADE3}" srcOrd="0" destOrd="0" presId="urn:microsoft.com/office/officeart/2018/2/layout/IconLabelDescriptionList"/>
    <dgm:cxn modelId="{37FD3368-1CC1-BE44-8BFF-755DBE20EFE8}" type="presOf" srcId="{280642F0-F923-4C62-AD9F-BDDA5410C968}" destId="{04658D5B-4249-4CE1-B0C5-D630A36B8AAB}" srcOrd="0" destOrd="0" presId="urn:microsoft.com/office/officeart/2018/2/layout/IconLabelDescriptionList"/>
    <dgm:cxn modelId="{5AE50D78-620F-924B-8EE8-EC5396EF242A}" type="presOf" srcId="{CBB8AEBC-45C5-F34E-8C8D-1717F225F4E6}" destId="{38F2648E-96F0-4812-ACB7-EA53F1F2347F}" srcOrd="0" destOrd="2" presId="urn:microsoft.com/office/officeart/2018/2/layout/IconLabelDescriptionList"/>
    <dgm:cxn modelId="{C7984278-518E-8E45-97C3-5B20B33CE5FE}" type="presOf" srcId="{F6219754-5222-4C03-8F83-DD20AD442E03}" destId="{38F2648E-96F0-4812-ACB7-EA53F1F2347F}" srcOrd="0" destOrd="3" presId="urn:microsoft.com/office/officeart/2018/2/layout/IconLabelDescriptionList"/>
    <dgm:cxn modelId="{531F757A-D88A-6644-A3BF-719F22136CAD}" srcId="{6533C05E-0DDE-472D-98EF-0EC29C1DBEC5}" destId="{DEFE5C94-23FD-D348-99E8-3CF7FC976F18}" srcOrd="4" destOrd="0" parTransId="{8734D4AF-750B-434E-AACB-A0A0560046B8}" sibTransId="{37F72D88-34CB-EB49-A18D-C8478FE2468B}"/>
    <dgm:cxn modelId="{CCAF1686-3F35-E64E-9227-CE19171DA9BE}" type="presOf" srcId="{7CE0D7DA-EB6C-0A48-A512-BDB320599DE6}" destId="{E23C1BD9-FC15-4831-B207-080B0146EE60}" srcOrd="0" destOrd="0" presId="urn:microsoft.com/office/officeart/2018/2/layout/IconLabelDescriptionList"/>
    <dgm:cxn modelId="{66A4108D-4184-454C-B914-58ED60764A9F}" type="presOf" srcId="{31667E8B-B65A-9748-BF83-0B45DD84B2C9}" destId="{EE4E7762-E1B0-4F62-A619-2CE03CDB8828}" srcOrd="0" destOrd="0" presId="urn:microsoft.com/office/officeart/2018/2/layout/IconLabelDescriptionList"/>
    <dgm:cxn modelId="{3EB77A90-91CB-47BD-B351-DA400E0891BE}" srcId="{6533C05E-0DDE-472D-98EF-0EC29C1DBEC5}" destId="{F6219754-5222-4C03-8F83-DD20AD442E03}" srcOrd="3" destOrd="0" parTransId="{F29DB3FA-2C36-4723-A92C-A9EA4E789E31}" sibTransId="{F366CB36-CE3B-48F7-9640-558DE46FE439}"/>
    <dgm:cxn modelId="{09431D93-C800-A144-9DF5-4C98B8EC6F92}" type="presOf" srcId="{97E920C5-D9F9-4C48-9384-4E57EA256B32}" destId="{29143296-35F5-4630-9973-04F21F34E2B3}" srcOrd="0" destOrd="0" presId="urn:microsoft.com/office/officeart/2018/2/layout/IconLabelDescriptionList"/>
    <dgm:cxn modelId="{25308EB5-0460-5F4E-8A36-E8EA56E3A41A}" type="presOf" srcId="{ABF3A058-3800-4AD0-AB8D-BA135AED428F}" destId="{CF2917F8-580F-4AC0-8929-258DEC34B208}" srcOrd="0" destOrd="0" presId="urn:microsoft.com/office/officeart/2018/2/layout/IconLabelDescriptionList"/>
    <dgm:cxn modelId="{5480ACB5-314F-4AE6-A5F1-542F35A439C9}" srcId="{75FD27F1-37B5-435F-A2B1-8E9BAC16E190}" destId="{C696345E-2822-46C2-83FA-F39D3AEB833D}" srcOrd="1" destOrd="0" parTransId="{BF51736B-6650-462A-A1BB-C154D883BA45}" sibTransId="{384F974F-C056-4BAF-9A46-1ABAAC0E5378}"/>
    <dgm:cxn modelId="{BB5F65CC-8D87-4C9C-9BEC-707BB7418937}" srcId="{75FD27F1-37B5-435F-A2B1-8E9BAC16E190}" destId="{6533C05E-0DDE-472D-98EF-0EC29C1DBEC5}" srcOrd="2" destOrd="0" parTransId="{47011B52-90D0-4E3A-BF0A-40F0F4A1DE60}" sibTransId="{B7E8B626-F90E-41F6-AAA5-E7464A56F8A9}"/>
    <dgm:cxn modelId="{489B52D9-7E28-F44D-B510-44D611377EEE}" type="presOf" srcId="{33691495-68B6-3E4E-86F0-C08ED49F2817}" destId="{64AAB76D-72CB-4FBB-9665-ACB43018E703}" srcOrd="0" destOrd="0" presId="urn:microsoft.com/office/officeart/2018/2/layout/IconLabelDescriptionList"/>
    <dgm:cxn modelId="{EB2FBCE5-1405-814F-9B14-9C7BF927524A}" type="presOf" srcId="{3BD674F9-09BD-446D-9303-72AF4276E5A1}" destId="{38F2648E-96F0-4812-ACB7-EA53F1F2347F}" srcOrd="0" destOrd="1" presId="urn:microsoft.com/office/officeart/2018/2/layout/IconLabelDescriptionList"/>
    <dgm:cxn modelId="{5CF7EEE7-ED3C-42DE-A100-786A5C195C62}" srcId="{75FD27F1-37B5-435F-A2B1-8E9BAC16E190}" destId="{ABF3A058-3800-4AD0-AB8D-BA135AED428F}" srcOrd="3" destOrd="0" parTransId="{7EC2786D-AF0E-4254-A6E9-E14569530F74}" sibTransId="{DCBFF2E6-AF8D-441F-8056-B72EEFB13095}"/>
    <dgm:cxn modelId="{0BE070F4-A39B-C040-9AE1-7E357E7E3E95}" type="presOf" srcId="{690311CE-1001-49F5-8241-569B317F628B}" destId="{38F2648E-96F0-4812-ACB7-EA53F1F2347F}" srcOrd="0" destOrd="0" presId="urn:microsoft.com/office/officeart/2018/2/layout/IconLabelDescriptionList"/>
    <dgm:cxn modelId="{B5D24F7F-36FC-2242-837A-5C0984C98B21}" type="presParOf" srcId="{7F58A33D-A0C7-4327-8102-5EFCB84C6438}" destId="{22375003-3405-40E1-BEFA-2D874E072CC4}" srcOrd="0" destOrd="0" presId="urn:microsoft.com/office/officeart/2018/2/layout/IconLabelDescriptionList"/>
    <dgm:cxn modelId="{E0191106-AD75-3C45-970D-3FAA20D43460}" type="presParOf" srcId="{22375003-3405-40E1-BEFA-2D874E072CC4}" destId="{CF583FF4-8045-433F-9DE4-5974E453AA92}" srcOrd="0" destOrd="0" presId="urn:microsoft.com/office/officeart/2018/2/layout/IconLabelDescriptionList"/>
    <dgm:cxn modelId="{F5AF31F7-78E8-3642-A65C-31B2694912A0}" type="presParOf" srcId="{22375003-3405-40E1-BEFA-2D874E072CC4}" destId="{E9FF9F27-313D-4E92-93FA-5F7C46AA6EA5}" srcOrd="1" destOrd="0" presId="urn:microsoft.com/office/officeart/2018/2/layout/IconLabelDescriptionList"/>
    <dgm:cxn modelId="{8243975E-93E7-2A47-B366-589429E80A00}" type="presParOf" srcId="{22375003-3405-40E1-BEFA-2D874E072CC4}" destId="{04658D5B-4249-4CE1-B0C5-D630A36B8AAB}" srcOrd="2" destOrd="0" presId="urn:microsoft.com/office/officeart/2018/2/layout/IconLabelDescriptionList"/>
    <dgm:cxn modelId="{8DE312CC-23BC-3B4E-AAD1-19E5A18AA3A6}" type="presParOf" srcId="{22375003-3405-40E1-BEFA-2D874E072CC4}" destId="{42AADE17-ACF8-4A54-BA39-F37553B66B45}" srcOrd="3" destOrd="0" presId="urn:microsoft.com/office/officeart/2018/2/layout/IconLabelDescriptionList"/>
    <dgm:cxn modelId="{BEB0F1AE-E192-4142-9533-AD3268A5C1B4}" type="presParOf" srcId="{22375003-3405-40E1-BEFA-2D874E072CC4}" destId="{E23C1BD9-FC15-4831-B207-080B0146EE60}" srcOrd="4" destOrd="0" presId="urn:microsoft.com/office/officeart/2018/2/layout/IconLabelDescriptionList"/>
    <dgm:cxn modelId="{910A3FAC-807D-5B4E-9E76-12A47363C7F2}" type="presParOf" srcId="{7F58A33D-A0C7-4327-8102-5EFCB84C6438}" destId="{EF1D33E9-FFB8-4AB6-83B2-4A1D49C6479D}" srcOrd="1" destOrd="0" presId="urn:microsoft.com/office/officeart/2018/2/layout/IconLabelDescriptionList"/>
    <dgm:cxn modelId="{C80A6967-F2A3-F34B-9260-3A4A70BE704E}" type="presParOf" srcId="{7F58A33D-A0C7-4327-8102-5EFCB84C6438}" destId="{465AF400-381B-43D7-93AF-53E5D8C8F9DA}" srcOrd="2" destOrd="0" presId="urn:microsoft.com/office/officeart/2018/2/layout/IconLabelDescriptionList"/>
    <dgm:cxn modelId="{F20AB176-66AD-3E44-AA04-58EBAC5C805C}" type="presParOf" srcId="{465AF400-381B-43D7-93AF-53E5D8C8F9DA}" destId="{DFD7BD48-7383-401A-B1BF-6EFB22D3D362}" srcOrd="0" destOrd="0" presId="urn:microsoft.com/office/officeart/2018/2/layout/IconLabelDescriptionList"/>
    <dgm:cxn modelId="{0E39F2CA-9489-EF4D-9CC3-9BE856C9A986}" type="presParOf" srcId="{465AF400-381B-43D7-93AF-53E5D8C8F9DA}" destId="{92252103-5B4A-44F1-B5F1-C6DFC011908B}" srcOrd="1" destOrd="0" presId="urn:microsoft.com/office/officeart/2018/2/layout/IconLabelDescriptionList"/>
    <dgm:cxn modelId="{D09CBA02-96C0-6244-AD15-156DE37595C0}" type="presParOf" srcId="{465AF400-381B-43D7-93AF-53E5D8C8F9DA}" destId="{AA5165FF-1C3C-4FFA-88B9-575E76CEFC8C}" srcOrd="2" destOrd="0" presId="urn:microsoft.com/office/officeart/2018/2/layout/IconLabelDescriptionList"/>
    <dgm:cxn modelId="{EB1B082A-E07C-F747-A356-5A474C8BBD28}" type="presParOf" srcId="{465AF400-381B-43D7-93AF-53E5D8C8F9DA}" destId="{7D6DEA08-1F2B-4585-A35F-5291A27C4353}" srcOrd="3" destOrd="0" presId="urn:microsoft.com/office/officeart/2018/2/layout/IconLabelDescriptionList"/>
    <dgm:cxn modelId="{A2419AC5-6A38-B04C-A765-40F005F9337D}" type="presParOf" srcId="{465AF400-381B-43D7-93AF-53E5D8C8F9DA}" destId="{29143296-35F5-4630-9973-04F21F34E2B3}" srcOrd="4" destOrd="0" presId="urn:microsoft.com/office/officeart/2018/2/layout/IconLabelDescriptionList"/>
    <dgm:cxn modelId="{EF9C593D-6D84-494E-985D-269E79FEE0B1}" type="presParOf" srcId="{7F58A33D-A0C7-4327-8102-5EFCB84C6438}" destId="{D625CE23-169F-4A44-B70F-AE0029B849F3}" srcOrd="3" destOrd="0" presId="urn:microsoft.com/office/officeart/2018/2/layout/IconLabelDescriptionList"/>
    <dgm:cxn modelId="{1AAFACF4-0ECC-544F-858D-298C521E852E}" type="presParOf" srcId="{7F58A33D-A0C7-4327-8102-5EFCB84C6438}" destId="{C186B942-7B5D-4E62-A289-1A4EA9476699}" srcOrd="4" destOrd="0" presId="urn:microsoft.com/office/officeart/2018/2/layout/IconLabelDescriptionList"/>
    <dgm:cxn modelId="{B5C2D99B-35A5-D745-93B8-6EF3469E9AFF}" type="presParOf" srcId="{C186B942-7B5D-4E62-A289-1A4EA9476699}" destId="{52CF2DFA-B98E-4087-A10F-0177C0ED171C}" srcOrd="0" destOrd="0" presId="urn:microsoft.com/office/officeart/2018/2/layout/IconLabelDescriptionList"/>
    <dgm:cxn modelId="{A8B3954C-7AFF-EF49-8C7A-252E8B1D2825}" type="presParOf" srcId="{C186B942-7B5D-4E62-A289-1A4EA9476699}" destId="{80EAA328-902C-4B9C-AE66-B2E8A968240C}" srcOrd="1" destOrd="0" presId="urn:microsoft.com/office/officeart/2018/2/layout/IconLabelDescriptionList"/>
    <dgm:cxn modelId="{BD7C1AC8-9DE3-424C-9DC4-D1F1CD329833}" type="presParOf" srcId="{C186B942-7B5D-4E62-A289-1A4EA9476699}" destId="{84965705-5926-4BC2-8261-8367DAA2ADE3}" srcOrd="2" destOrd="0" presId="urn:microsoft.com/office/officeart/2018/2/layout/IconLabelDescriptionList"/>
    <dgm:cxn modelId="{DBCDBF8D-E85E-0B4B-A933-8050E31292A4}" type="presParOf" srcId="{C186B942-7B5D-4E62-A289-1A4EA9476699}" destId="{8720D8C7-0B6D-4DF8-AD89-89F3298568CB}" srcOrd="3" destOrd="0" presId="urn:microsoft.com/office/officeart/2018/2/layout/IconLabelDescriptionList"/>
    <dgm:cxn modelId="{E605C813-1A68-354D-AE8D-79133F05590F}" type="presParOf" srcId="{C186B942-7B5D-4E62-A289-1A4EA9476699}" destId="{38F2648E-96F0-4812-ACB7-EA53F1F2347F}" srcOrd="4" destOrd="0" presId="urn:microsoft.com/office/officeart/2018/2/layout/IconLabelDescriptionList"/>
    <dgm:cxn modelId="{509704C8-9B3B-C046-A211-A1E9EF651225}" type="presParOf" srcId="{7F58A33D-A0C7-4327-8102-5EFCB84C6438}" destId="{E7021196-FCF2-4EA2-AFC1-B7CE33F9DF58}" srcOrd="5" destOrd="0" presId="urn:microsoft.com/office/officeart/2018/2/layout/IconLabelDescriptionList"/>
    <dgm:cxn modelId="{C0F7A9A3-56FF-2A4B-8849-958E6E6D8DE9}" type="presParOf" srcId="{7F58A33D-A0C7-4327-8102-5EFCB84C6438}" destId="{B6660919-BBF3-422A-B996-0C887A7DB1A9}" srcOrd="6" destOrd="0" presId="urn:microsoft.com/office/officeart/2018/2/layout/IconLabelDescriptionList"/>
    <dgm:cxn modelId="{1D485005-BC6F-974E-9FA2-D63974A454DB}" type="presParOf" srcId="{B6660919-BBF3-422A-B996-0C887A7DB1A9}" destId="{B0C4C5ED-BD5B-442F-BD49-22E61150FE85}" srcOrd="0" destOrd="0" presId="urn:microsoft.com/office/officeart/2018/2/layout/IconLabelDescriptionList"/>
    <dgm:cxn modelId="{64B82CE9-D04E-4649-A7C1-CCCAA67630B0}" type="presParOf" srcId="{B6660919-BBF3-422A-B996-0C887A7DB1A9}" destId="{6B9F19C5-74BF-428C-B3E6-279BE93DBF70}" srcOrd="1" destOrd="0" presId="urn:microsoft.com/office/officeart/2018/2/layout/IconLabelDescriptionList"/>
    <dgm:cxn modelId="{ED020077-8D6A-7B45-BD74-96E45FE17335}" type="presParOf" srcId="{B6660919-BBF3-422A-B996-0C887A7DB1A9}" destId="{CF2917F8-580F-4AC0-8929-258DEC34B208}" srcOrd="2" destOrd="0" presId="urn:microsoft.com/office/officeart/2018/2/layout/IconLabelDescriptionList"/>
    <dgm:cxn modelId="{F6AF12B4-02F0-AC4B-ACEC-3D15FC602D3E}" type="presParOf" srcId="{B6660919-BBF3-422A-B996-0C887A7DB1A9}" destId="{7422D589-C4B4-44BE-863B-16C916DBEA35}" srcOrd="3" destOrd="0" presId="urn:microsoft.com/office/officeart/2018/2/layout/IconLabelDescriptionList"/>
    <dgm:cxn modelId="{293DC7F1-D018-D544-B661-7E0623B1025B}" type="presParOf" srcId="{B6660919-BBF3-422A-B996-0C887A7DB1A9}" destId="{EE4E7762-E1B0-4F62-A619-2CE03CDB8828}" srcOrd="4" destOrd="0" presId="urn:microsoft.com/office/officeart/2018/2/layout/IconLabelDescriptionList"/>
    <dgm:cxn modelId="{0080D323-394F-3449-B70C-9E5A1B95DB3F}" type="presParOf" srcId="{7F58A33D-A0C7-4327-8102-5EFCB84C6438}" destId="{C3013B83-0D07-4827-8BE8-F17DB3280356}" srcOrd="7" destOrd="0" presId="urn:microsoft.com/office/officeart/2018/2/layout/IconLabelDescriptionList"/>
    <dgm:cxn modelId="{E5A0B70D-60AF-B545-B3BB-5785F93B3C3E}" type="presParOf" srcId="{7F58A33D-A0C7-4327-8102-5EFCB84C6438}" destId="{3F59A628-3FC3-47BD-9991-139F480092A6}" srcOrd="8" destOrd="0" presId="urn:microsoft.com/office/officeart/2018/2/layout/IconLabelDescriptionList"/>
    <dgm:cxn modelId="{317AAFA0-85B6-5945-83EA-4D59A970093F}" type="presParOf" srcId="{3F59A628-3FC3-47BD-9991-139F480092A6}" destId="{9E5827D7-DEC4-465D-9EE8-407C66A4045C}" srcOrd="0" destOrd="0" presId="urn:microsoft.com/office/officeart/2018/2/layout/IconLabelDescriptionList"/>
    <dgm:cxn modelId="{BE82C22A-7F92-7E4E-B543-B3D64DEFCD56}" type="presParOf" srcId="{3F59A628-3FC3-47BD-9991-139F480092A6}" destId="{B97088F0-70AB-4BA0-826D-109E31F6A9A3}" srcOrd="1" destOrd="0" presId="urn:microsoft.com/office/officeart/2018/2/layout/IconLabelDescriptionList"/>
    <dgm:cxn modelId="{54851F4A-B409-1348-A8A6-FDAC9C82299D}" type="presParOf" srcId="{3F59A628-3FC3-47BD-9991-139F480092A6}" destId="{84963AAC-AA05-4AEA-AB85-8FBED7A2449F}" srcOrd="2" destOrd="0" presId="urn:microsoft.com/office/officeart/2018/2/layout/IconLabelDescriptionList"/>
    <dgm:cxn modelId="{505B01E1-F56E-F54F-83E6-A252D04F8C43}" type="presParOf" srcId="{3F59A628-3FC3-47BD-9991-139F480092A6}" destId="{4C5C4C5A-5554-447D-92CD-130DBA27F379}" srcOrd="3" destOrd="0" presId="urn:microsoft.com/office/officeart/2018/2/layout/IconLabelDescriptionList"/>
    <dgm:cxn modelId="{0C1F07E7-FBC3-144A-84DB-7628A3C20F55}" type="presParOf" srcId="{3F59A628-3FC3-47BD-9991-139F480092A6}" destId="{2D0F2F2A-63E4-488B-A1B9-5F994BD58B4A}" srcOrd="4" destOrd="0" presId="urn:microsoft.com/office/officeart/2018/2/layout/IconLabelDescriptionList"/>
    <dgm:cxn modelId="{EDB7A684-4E13-AA4A-BEE0-288E1E50AA57}" type="presParOf" srcId="{7F58A33D-A0C7-4327-8102-5EFCB84C6438}" destId="{F0385F8D-5AAE-418E-A62C-36C16BC7BB82}" srcOrd="9" destOrd="0" presId="urn:microsoft.com/office/officeart/2018/2/layout/IconLabelDescriptionList"/>
    <dgm:cxn modelId="{5447733E-8F4B-1A43-A6A7-63EE7E54D7D4}" type="presParOf" srcId="{7F58A33D-A0C7-4327-8102-5EFCB84C6438}" destId="{8AD72073-DDAF-476C-9BD0-74003B922B04}" srcOrd="10" destOrd="0" presId="urn:microsoft.com/office/officeart/2018/2/layout/IconLabelDescriptionList"/>
    <dgm:cxn modelId="{D4CB143A-1264-EA4A-868C-100F2197C2C6}" type="presParOf" srcId="{8AD72073-DDAF-476C-9BD0-74003B922B04}" destId="{693817BF-5043-4577-AE52-7359E549BBCD}" srcOrd="0" destOrd="0" presId="urn:microsoft.com/office/officeart/2018/2/layout/IconLabelDescriptionList"/>
    <dgm:cxn modelId="{FBF450D5-DE4B-DF4D-AD29-9F99F37D082B}" type="presParOf" srcId="{8AD72073-DDAF-476C-9BD0-74003B922B04}" destId="{FDF00C17-D68E-48D5-BB6E-DCA06F3D71E1}" srcOrd="1" destOrd="0" presId="urn:microsoft.com/office/officeart/2018/2/layout/IconLabelDescriptionList"/>
    <dgm:cxn modelId="{832CC1A8-A28B-C445-BD62-F94D79DEFAE1}" type="presParOf" srcId="{8AD72073-DDAF-476C-9BD0-74003B922B04}" destId="{64AAB76D-72CB-4FBB-9665-ACB43018E703}" srcOrd="2" destOrd="0" presId="urn:microsoft.com/office/officeart/2018/2/layout/IconLabelDescriptionList"/>
    <dgm:cxn modelId="{81CB0B9B-80A5-044A-95CE-A4869BFEC532}" type="presParOf" srcId="{8AD72073-DDAF-476C-9BD0-74003B922B04}" destId="{35B60AA5-2C09-4BC0-884E-49F8E3A9DFDA}" srcOrd="3" destOrd="0" presId="urn:microsoft.com/office/officeart/2018/2/layout/IconLabelDescriptionList"/>
    <dgm:cxn modelId="{95C42D70-9061-3843-9CA5-C93407D5979D}" type="presParOf" srcId="{8AD72073-DDAF-476C-9BD0-74003B922B04}" destId="{B8EE1D32-0BDC-49E6-9612-41684058DB9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69787BA-A4DA-874B-981A-FF12569EB6EF}" type="doc">
      <dgm:prSet loTypeId="urn:microsoft.com/office/officeart/2005/8/layout/hList6" loCatId="process" qsTypeId="urn:microsoft.com/office/officeart/2005/8/quickstyle/simple5" qsCatId="simple" csTypeId="urn:microsoft.com/office/officeart/2005/8/colors/accent2_3" csCatId="accent2" phldr="1"/>
      <dgm:spPr/>
      <dgm:t>
        <a:bodyPr/>
        <a:lstStyle/>
        <a:p>
          <a:endParaRPr lang="en-US"/>
        </a:p>
      </dgm:t>
    </dgm:pt>
    <dgm:pt modelId="{CCEB0B77-C452-CF4B-B5A7-216579ED9160}">
      <dgm:prSet custT="1"/>
      <dgm:spPr/>
      <dgm:t>
        <a:bodyPr/>
        <a:lstStyle/>
        <a:p>
          <a:pPr algn="ctr">
            <a:buNone/>
          </a:pPr>
          <a:r>
            <a:rPr lang="en-US" sz="1400" b="1">
              <a:solidFill>
                <a:srgbClr val="0C4360"/>
              </a:solidFill>
            </a:rPr>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09D66A2A-B9BE-CA44-B82B-D9FCA65E5F0A}">
      <dgm:prSet custT="1"/>
      <dgm:spPr/>
      <dgm:t>
        <a:bodyPr/>
        <a:lstStyle/>
        <a:p>
          <a:pPr algn="l">
            <a:buFont typeface="Wingdings" pitchFamily="2" charset="2"/>
            <a:buChar char="Ø"/>
          </a:pPr>
          <a:r>
            <a:rPr lang="en-US" sz="1200" b="0">
              <a:solidFill>
                <a:srgbClr val="0C4360"/>
              </a:solidFill>
            </a:rPr>
            <a:t>2 User Stories</a:t>
          </a:r>
        </a:p>
      </dgm:t>
    </dgm:pt>
    <dgm:pt modelId="{C764CB4A-8EE1-A542-B01C-1A3B5931685C}" type="parTrans" cxnId="{0D344C7B-EEBD-0F45-9A84-B9DA8FBAB7F7}">
      <dgm:prSet/>
      <dgm:spPr/>
      <dgm:t>
        <a:bodyPr/>
        <a:lstStyle/>
        <a:p>
          <a:endParaRPr lang="en-US"/>
        </a:p>
      </dgm:t>
    </dgm:pt>
    <dgm:pt modelId="{38E08A7B-914D-BC4A-9D95-B06EA53689BC}" type="sibTrans" cxnId="{0D344C7B-EEBD-0F45-9A84-B9DA8FBAB7F7}">
      <dgm:prSet/>
      <dgm:spPr/>
      <dgm:t>
        <a:bodyPr/>
        <a:lstStyle/>
        <a:p>
          <a:endParaRPr lang="en-US"/>
        </a:p>
      </dgm:t>
    </dgm:pt>
    <dgm:pt modelId="{F6026ED5-5331-C440-8FF7-1B27C778845A}">
      <dgm:prSet custT="1"/>
      <dgm:spPr/>
      <dgm:t>
        <a:bodyPr/>
        <a:lstStyle/>
        <a:p>
          <a:pPr algn="l">
            <a:buFont typeface="Wingdings" pitchFamily="2" charset="2"/>
            <a:buChar char="Ø"/>
          </a:pPr>
          <a:r>
            <a:rPr lang="en-US" sz="1200" b="0">
              <a:solidFill>
                <a:srgbClr val="0C4360"/>
              </a:solidFill>
            </a:rPr>
            <a:t>7 Tasks</a:t>
          </a:r>
        </a:p>
      </dgm:t>
    </dgm:pt>
    <dgm:pt modelId="{93D814CB-F901-2C40-BF70-A8BA3E612D48}" type="parTrans" cxnId="{3B2DD60D-38E5-1D48-A9E3-B33C6750FA62}">
      <dgm:prSet/>
      <dgm:spPr/>
      <dgm:t>
        <a:bodyPr/>
        <a:lstStyle/>
        <a:p>
          <a:endParaRPr lang="en-US"/>
        </a:p>
      </dgm:t>
    </dgm:pt>
    <dgm:pt modelId="{9550FA72-8A3A-4841-9A86-1F2DA9870AEE}" type="sibTrans" cxnId="{3B2DD60D-38E5-1D48-A9E3-B33C6750FA62}">
      <dgm:prSet/>
      <dgm:spPr/>
      <dgm:t>
        <a:bodyPr/>
        <a:lstStyle/>
        <a:p>
          <a:endParaRPr lang="en-US"/>
        </a:p>
      </dgm:t>
    </dgm:pt>
    <dgm:pt modelId="{41E81DAD-7A8E-E941-B536-C3E2A7D941ED}">
      <dgm:prSet custT="1"/>
      <dgm:spPr/>
      <dgm:t>
        <a:bodyPr/>
        <a:lstStyle/>
        <a:p>
          <a:pPr algn="l">
            <a:buFont typeface="Wingdings" pitchFamily="2" charset="2"/>
            <a:buChar char="Ø"/>
          </a:pPr>
          <a:r>
            <a:rPr lang="en-US" sz="1200" b="0">
              <a:solidFill>
                <a:srgbClr val="0C4360"/>
              </a:solidFill>
            </a:rPr>
            <a:t>1 Subtask</a:t>
          </a:r>
        </a:p>
      </dgm:t>
    </dgm:pt>
    <dgm:pt modelId="{CEBF3CA1-D7DC-764E-A0AB-BF509ED07412}" type="parTrans" cxnId="{6E0D52FB-2195-8548-A84F-3D71DD6A14C3}">
      <dgm:prSet/>
      <dgm:spPr/>
      <dgm:t>
        <a:bodyPr/>
        <a:lstStyle/>
        <a:p>
          <a:endParaRPr lang="en-US"/>
        </a:p>
      </dgm:t>
    </dgm:pt>
    <dgm:pt modelId="{EF66BC15-6059-A941-B90B-01913779D648}" type="sibTrans" cxnId="{6E0D52FB-2195-8548-A84F-3D71DD6A14C3}">
      <dgm:prSet/>
      <dgm:spPr/>
      <dgm:t>
        <a:bodyPr/>
        <a:lstStyle/>
        <a:p>
          <a:endParaRPr lang="en-US"/>
        </a:p>
      </dgm:t>
    </dgm:pt>
    <dgm:pt modelId="{27018926-B64F-6744-A7DB-DA9B30DC9986}">
      <dgm:prSet custT="1"/>
      <dgm:spPr/>
      <dgm:t>
        <a:bodyPr/>
        <a:lstStyle/>
        <a:p>
          <a:pPr algn="l">
            <a:buFont typeface="Wingdings" pitchFamily="2" charset="2"/>
            <a:buChar char="Ø"/>
          </a:pPr>
          <a:r>
            <a:rPr lang="en-US" sz="1200" b="0">
              <a:solidFill>
                <a:srgbClr val="0C4360"/>
              </a:solidFill>
            </a:rPr>
            <a:t>6 Story Points</a:t>
          </a:r>
        </a:p>
      </dgm:t>
    </dgm:pt>
    <dgm:pt modelId="{CA504DAB-E1E2-5D47-B1FE-2197BB0D2534}" type="parTrans" cxnId="{144BFD32-B119-0841-AE16-E937CD1DB25C}">
      <dgm:prSet/>
      <dgm:spPr/>
      <dgm:t>
        <a:bodyPr/>
        <a:lstStyle/>
        <a:p>
          <a:endParaRPr lang="en-US"/>
        </a:p>
      </dgm:t>
    </dgm:pt>
    <dgm:pt modelId="{3B637081-3C47-3542-84B9-80F4528D4D3B}" type="sibTrans" cxnId="{144BFD32-B119-0841-AE16-E937CD1DB25C}">
      <dgm:prSet/>
      <dgm:spPr/>
      <dgm:t>
        <a:bodyPr/>
        <a:lstStyle/>
        <a:p>
          <a:endParaRPr lang="en-US"/>
        </a:p>
      </dgm:t>
    </dgm:pt>
    <dgm:pt modelId="{0712A2FB-6CE8-3640-B85B-ACA6699E3183}" type="pres">
      <dgm:prSet presAssocID="{769787BA-A4DA-874B-981A-FF12569EB6EF}" presName="Name0" presStyleCnt="0">
        <dgm:presLayoutVars>
          <dgm:dir/>
          <dgm:resizeHandles val="exact"/>
        </dgm:presLayoutVars>
      </dgm:prSet>
      <dgm:spPr/>
    </dgm:pt>
    <dgm:pt modelId="{F763FCB1-97F7-A74F-BAB5-A4298AD0EAA5}" type="pres">
      <dgm:prSet presAssocID="{CCEB0B77-C452-CF4B-B5A7-216579ED9160}" presName="node" presStyleLbl="node1" presStyleIdx="0" presStyleCnt="1" custScaleX="36586">
        <dgm:presLayoutVars>
          <dgm:bulletEnabled val="1"/>
        </dgm:presLayoutVars>
      </dgm:prSet>
      <dgm:spPr/>
    </dgm:pt>
  </dgm:ptLst>
  <dgm:cxnLst>
    <dgm:cxn modelId="{8B6C3A0A-C579-D74F-A08B-552B2BE2F1F1}" type="presOf" srcId="{769787BA-A4DA-874B-981A-FF12569EB6EF}" destId="{0712A2FB-6CE8-3640-B85B-ACA6699E3183}" srcOrd="0" destOrd="0" presId="urn:microsoft.com/office/officeart/2005/8/layout/hList6"/>
    <dgm:cxn modelId="{3B2DD60D-38E5-1D48-A9E3-B33C6750FA62}" srcId="{CCEB0B77-C452-CF4B-B5A7-216579ED9160}" destId="{F6026ED5-5331-C440-8FF7-1B27C778845A}" srcOrd="1" destOrd="0" parTransId="{93D814CB-F901-2C40-BF70-A8BA3E612D48}" sibTransId="{9550FA72-8A3A-4841-9A86-1F2DA9870AEE}"/>
    <dgm:cxn modelId="{8E8F131B-A9C6-3B42-887E-C5C45086871D}" type="presOf" srcId="{09D66A2A-B9BE-CA44-B82B-D9FCA65E5F0A}" destId="{F763FCB1-97F7-A74F-BAB5-A4298AD0EAA5}" srcOrd="0" destOrd="1" presId="urn:microsoft.com/office/officeart/2005/8/layout/hList6"/>
    <dgm:cxn modelId="{144BFD32-B119-0841-AE16-E937CD1DB25C}" srcId="{09D66A2A-B9BE-CA44-B82B-D9FCA65E5F0A}" destId="{27018926-B64F-6744-A7DB-DA9B30DC9986}" srcOrd="0" destOrd="0" parTransId="{CA504DAB-E1E2-5D47-B1FE-2197BB0D2534}" sibTransId="{3B637081-3C47-3542-84B9-80F4528D4D3B}"/>
    <dgm:cxn modelId="{13FC073D-E32E-2D49-9314-D549CDABA29C}" type="presOf" srcId="{41E81DAD-7A8E-E941-B536-C3E2A7D941ED}" destId="{F763FCB1-97F7-A74F-BAB5-A4298AD0EAA5}" srcOrd="0" destOrd="4" presId="urn:microsoft.com/office/officeart/2005/8/layout/hList6"/>
    <dgm:cxn modelId="{0D344C7B-EEBD-0F45-9A84-B9DA8FBAB7F7}" srcId="{CCEB0B77-C452-CF4B-B5A7-216579ED9160}" destId="{09D66A2A-B9BE-CA44-B82B-D9FCA65E5F0A}" srcOrd="0" destOrd="0" parTransId="{C764CB4A-8EE1-A542-B01C-1A3B5931685C}" sibTransId="{38E08A7B-914D-BC4A-9D95-B06EA53689BC}"/>
    <dgm:cxn modelId="{B1819A98-D867-A744-BEDA-6743D88730BA}" type="presOf" srcId="{27018926-B64F-6744-A7DB-DA9B30DC9986}" destId="{F763FCB1-97F7-A74F-BAB5-A4298AD0EAA5}" srcOrd="0" destOrd="2" presId="urn:microsoft.com/office/officeart/2005/8/layout/hList6"/>
    <dgm:cxn modelId="{2FD4DCB6-FF62-5E4E-8A65-B313837BFA75}" srcId="{769787BA-A4DA-874B-981A-FF12569EB6EF}" destId="{CCEB0B77-C452-CF4B-B5A7-216579ED9160}" srcOrd="0" destOrd="0" parTransId="{8DC1E93B-C69B-9346-829C-153525BDA62D}" sibTransId="{B058CF16-15B5-CC47-B3E2-59FDA2A13EDC}"/>
    <dgm:cxn modelId="{25D7E1DE-8A8B-B644-8A8D-D4224894A439}" type="presOf" srcId="{CCEB0B77-C452-CF4B-B5A7-216579ED9160}" destId="{F763FCB1-97F7-A74F-BAB5-A4298AD0EAA5}" srcOrd="0" destOrd="0" presId="urn:microsoft.com/office/officeart/2005/8/layout/hList6"/>
    <dgm:cxn modelId="{6E0D52FB-2195-8548-A84F-3D71DD6A14C3}" srcId="{F6026ED5-5331-C440-8FF7-1B27C778845A}" destId="{41E81DAD-7A8E-E941-B536-C3E2A7D941ED}" srcOrd="0" destOrd="0" parTransId="{CEBF3CA1-D7DC-764E-A0AB-BF509ED07412}" sibTransId="{EF66BC15-6059-A941-B90B-01913779D648}"/>
    <dgm:cxn modelId="{4CC953FF-0CE5-D54C-96C2-4C03558E2990}" type="presOf" srcId="{F6026ED5-5331-C440-8FF7-1B27C778845A}" destId="{F763FCB1-97F7-A74F-BAB5-A4298AD0EAA5}" srcOrd="0" destOrd="3" presId="urn:microsoft.com/office/officeart/2005/8/layout/hList6"/>
    <dgm:cxn modelId="{58E53695-2F76-404A-909F-E9AE3D6E9FA9}" type="presParOf" srcId="{0712A2FB-6CE8-3640-B85B-ACA6699E3183}" destId="{F763FCB1-97F7-A74F-BAB5-A4298AD0EAA5}" srcOrd="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787BA-A4DA-874B-981A-FF12569EB6EF}" type="doc">
      <dgm:prSet loTypeId="urn:microsoft.com/office/officeart/2005/8/layout/hList6" loCatId="process" qsTypeId="urn:microsoft.com/office/officeart/2005/8/quickstyle/simple5" qsCatId="simple" csTypeId="urn:microsoft.com/office/officeart/2005/8/colors/accent4_3" csCatId="accent4" phldr="1"/>
      <dgm:spPr/>
      <dgm:t>
        <a:bodyPr/>
        <a:lstStyle/>
        <a:p>
          <a:endParaRPr lang="en-US"/>
        </a:p>
      </dgm:t>
    </dgm:pt>
    <dgm:pt modelId="{CCEB0B77-C452-CF4B-B5A7-216579ED9160}">
      <dgm:prSet custT="1"/>
      <dgm:spPr/>
      <dgm:t>
        <a:bodyPr/>
        <a:lstStyle/>
        <a:p>
          <a:pPr algn="ctr">
            <a:buNone/>
          </a:pPr>
          <a:r>
            <a:rPr lang="en-US" sz="1400" b="1"/>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09D66A2A-B9BE-CA44-B82B-D9FCA65E5F0A}">
      <dgm:prSet custT="1"/>
      <dgm:spPr/>
      <dgm:t>
        <a:bodyPr/>
        <a:lstStyle/>
        <a:p>
          <a:pPr algn="l">
            <a:buFont typeface="Wingdings" pitchFamily="2" charset="2"/>
            <a:buChar char="Ø"/>
          </a:pPr>
          <a:r>
            <a:rPr lang="en-US" sz="1200" b="0"/>
            <a:t>1 User Story</a:t>
          </a:r>
        </a:p>
      </dgm:t>
    </dgm:pt>
    <dgm:pt modelId="{C764CB4A-8EE1-A542-B01C-1A3B5931685C}" type="parTrans" cxnId="{0D344C7B-EEBD-0F45-9A84-B9DA8FBAB7F7}">
      <dgm:prSet/>
      <dgm:spPr/>
      <dgm:t>
        <a:bodyPr/>
        <a:lstStyle/>
        <a:p>
          <a:endParaRPr lang="en-US"/>
        </a:p>
      </dgm:t>
    </dgm:pt>
    <dgm:pt modelId="{38E08A7B-914D-BC4A-9D95-B06EA53689BC}" type="sibTrans" cxnId="{0D344C7B-EEBD-0F45-9A84-B9DA8FBAB7F7}">
      <dgm:prSet/>
      <dgm:spPr/>
      <dgm:t>
        <a:bodyPr/>
        <a:lstStyle/>
        <a:p>
          <a:endParaRPr lang="en-US"/>
        </a:p>
      </dgm:t>
    </dgm:pt>
    <dgm:pt modelId="{F6026ED5-5331-C440-8FF7-1B27C778845A}">
      <dgm:prSet custT="1"/>
      <dgm:spPr/>
      <dgm:t>
        <a:bodyPr/>
        <a:lstStyle/>
        <a:p>
          <a:pPr algn="l">
            <a:buFont typeface="Wingdings" pitchFamily="2" charset="2"/>
            <a:buChar char="Ø"/>
          </a:pPr>
          <a:r>
            <a:rPr lang="en-US" sz="1200" b="0"/>
            <a:t>6 Tasks</a:t>
          </a:r>
        </a:p>
      </dgm:t>
    </dgm:pt>
    <dgm:pt modelId="{93D814CB-F901-2C40-BF70-A8BA3E612D48}" type="parTrans" cxnId="{3B2DD60D-38E5-1D48-A9E3-B33C6750FA62}">
      <dgm:prSet/>
      <dgm:spPr/>
      <dgm:t>
        <a:bodyPr/>
        <a:lstStyle/>
        <a:p>
          <a:endParaRPr lang="en-US"/>
        </a:p>
      </dgm:t>
    </dgm:pt>
    <dgm:pt modelId="{9550FA72-8A3A-4841-9A86-1F2DA9870AEE}" type="sibTrans" cxnId="{3B2DD60D-38E5-1D48-A9E3-B33C6750FA62}">
      <dgm:prSet/>
      <dgm:spPr/>
      <dgm:t>
        <a:bodyPr/>
        <a:lstStyle/>
        <a:p>
          <a:endParaRPr lang="en-US"/>
        </a:p>
      </dgm:t>
    </dgm:pt>
    <dgm:pt modelId="{27018926-B64F-6744-A7DB-DA9B30DC9986}">
      <dgm:prSet custT="1"/>
      <dgm:spPr/>
      <dgm:t>
        <a:bodyPr/>
        <a:lstStyle/>
        <a:p>
          <a:pPr algn="l">
            <a:buFont typeface="Wingdings" pitchFamily="2" charset="2"/>
            <a:buChar char="Ø"/>
          </a:pPr>
          <a:r>
            <a:rPr lang="en-US" sz="1200" b="0"/>
            <a:t>1 Story Point</a:t>
          </a:r>
        </a:p>
      </dgm:t>
    </dgm:pt>
    <dgm:pt modelId="{CA504DAB-E1E2-5D47-B1FE-2197BB0D2534}" type="parTrans" cxnId="{144BFD32-B119-0841-AE16-E937CD1DB25C}">
      <dgm:prSet/>
      <dgm:spPr/>
      <dgm:t>
        <a:bodyPr/>
        <a:lstStyle/>
        <a:p>
          <a:endParaRPr lang="en-US"/>
        </a:p>
      </dgm:t>
    </dgm:pt>
    <dgm:pt modelId="{3B637081-3C47-3542-84B9-80F4528D4D3B}" type="sibTrans" cxnId="{144BFD32-B119-0841-AE16-E937CD1DB25C}">
      <dgm:prSet/>
      <dgm:spPr/>
      <dgm:t>
        <a:bodyPr/>
        <a:lstStyle/>
        <a:p>
          <a:endParaRPr lang="en-US"/>
        </a:p>
      </dgm:t>
    </dgm:pt>
    <dgm:pt modelId="{0712A2FB-6CE8-3640-B85B-ACA6699E3183}" type="pres">
      <dgm:prSet presAssocID="{769787BA-A4DA-874B-981A-FF12569EB6EF}" presName="Name0" presStyleCnt="0">
        <dgm:presLayoutVars>
          <dgm:dir/>
          <dgm:resizeHandles val="exact"/>
        </dgm:presLayoutVars>
      </dgm:prSet>
      <dgm:spPr/>
    </dgm:pt>
    <dgm:pt modelId="{F763FCB1-97F7-A74F-BAB5-A4298AD0EAA5}" type="pres">
      <dgm:prSet presAssocID="{CCEB0B77-C452-CF4B-B5A7-216579ED9160}" presName="node" presStyleLbl="node1" presStyleIdx="0" presStyleCnt="1" custScaleX="36586">
        <dgm:presLayoutVars>
          <dgm:bulletEnabled val="1"/>
        </dgm:presLayoutVars>
      </dgm:prSet>
      <dgm:spPr/>
    </dgm:pt>
  </dgm:ptLst>
  <dgm:cxnLst>
    <dgm:cxn modelId="{8B6C3A0A-C579-D74F-A08B-552B2BE2F1F1}" type="presOf" srcId="{769787BA-A4DA-874B-981A-FF12569EB6EF}" destId="{0712A2FB-6CE8-3640-B85B-ACA6699E3183}" srcOrd="0" destOrd="0" presId="urn:microsoft.com/office/officeart/2005/8/layout/hList6"/>
    <dgm:cxn modelId="{3B2DD60D-38E5-1D48-A9E3-B33C6750FA62}" srcId="{CCEB0B77-C452-CF4B-B5A7-216579ED9160}" destId="{F6026ED5-5331-C440-8FF7-1B27C778845A}" srcOrd="1" destOrd="0" parTransId="{93D814CB-F901-2C40-BF70-A8BA3E612D48}" sibTransId="{9550FA72-8A3A-4841-9A86-1F2DA9870AEE}"/>
    <dgm:cxn modelId="{8E8F131B-A9C6-3B42-887E-C5C45086871D}" type="presOf" srcId="{09D66A2A-B9BE-CA44-B82B-D9FCA65E5F0A}" destId="{F763FCB1-97F7-A74F-BAB5-A4298AD0EAA5}" srcOrd="0" destOrd="1" presId="urn:microsoft.com/office/officeart/2005/8/layout/hList6"/>
    <dgm:cxn modelId="{144BFD32-B119-0841-AE16-E937CD1DB25C}" srcId="{09D66A2A-B9BE-CA44-B82B-D9FCA65E5F0A}" destId="{27018926-B64F-6744-A7DB-DA9B30DC9986}" srcOrd="0" destOrd="0" parTransId="{CA504DAB-E1E2-5D47-B1FE-2197BB0D2534}" sibTransId="{3B637081-3C47-3542-84B9-80F4528D4D3B}"/>
    <dgm:cxn modelId="{0D344C7B-EEBD-0F45-9A84-B9DA8FBAB7F7}" srcId="{CCEB0B77-C452-CF4B-B5A7-216579ED9160}" destId="{09D66A2A-B9BE-CA44-B82B-D9FCA65E5F0A}" srcOrd="0" destOrd="0" parTransId="{C764CB4A-8EE1-A542-B01C-1A3B5931685C}" sibTransId="{38E08A7B-914D-BC4A-9D95-B06EA53689BC}"/>
    <dgm:cxn modelId="{B1819A98-D867-A744-BEDA-6743D88730BA}" type="presOf" srcId="{27018926-B64F-6744-A7DB-DA9B30DC9986}" destId="{F763FCB1-97F7-A74F-BAB5-A4298AD0EAA5}" srcOrd="0" destOrd="2" presId="urn:microsoft.com/office/officeart/2005/8/layout/hList6"/>
    <dgm:cxn modelId="{2FD4DCB6-FF62-5E4E-8A65-B313837BFA75}" srcId="{769787BA-A4DA-874B-981A-FF12569EB6EF}" destId="{CCEB0B77-C452-CF4B-B5A7-216579ED9160}" srcOrd="0" destOrd="0" parTransId="{8DC1E93B-C69B-9346-829C-153525BDA62D}" sibTransId="{B058CF16-15B5-CC47-B3E2-59FDA2A13EDC}"/>
    <dgm:cxn modelId="{25D7E1DE-8A8B-B644-8A8D-D4224894A439}" type="presOf" srcId="{CCEB0B77-C452-CF4B-B5A7-216579ED9160}" destId="{F763FCB1-97F7-A74F-BAB5-A4298AD0EAA5}" srcOrd="0" destOrd="0" presId="urn:microsoft.com/office/officeart/2005/8/layout/hList6"/>
    <dgm:cxn modelId="{4CC953FF-0CE5-D54C-96C2-4C03558E2990}" type="presOf" srcId="{F6026ED5-5331-C440-8FF7-1B27C778845A}" destId="{F763FCB1-97F7-A74F-BAB5-A4298AD0EAA5}" srcOrd="0" destOrd="3" presId="urn:microsoft.com/office/officeart/2005/8/layout/hList6"/>
    <dgm:cxn modelId="{58E53695-2F76-404A-909F-E9AE3D6E9FA9}" type="presParOf" srcId="{0712A2FB-6CE8-3640-B85B-ACA6699E3183}" destId="{F763FCB1-97F7-A74F-BAB5-A4298AD0EAA5}" srcOrd="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9787BA-A4DA-874B-981A-FF12569EB6EF}" type="doc">
      <dgm:prSet loTypeId="urn:microsoft.com/office/officeart/2005/8/layout/hList6" loCatId="process" qsTypeId="urn:microsoft.com/office/officeart/2005/8/quickstyle/simple5" qsCatId="simple" csTypeId="urn:microsoft.com/office/officeart/2005/8/colors/accent5_3" csCatId="accent5" phldr="1"/>
      <dgm:spPr/>
      <dgm:t>
        <a:bodyPr/>
        <a:lstStyle/>
        <a:p>
          <a:endParaRPr lang="en-US"/>
        </a:p>
      </dgm:t>
    </dgm:pt>
    <dgm:pt modelId="{CCEB0B77-C452-CF4B-B5A7-216579ED9160}">
      <dgm:prSet custT="1"/>
      <dgm:spPr/>
      <dgm:t>
        <a:bodyPr/>
        <a:lstStyle/>
        <a:p>
          <a:pPr algn="ctr">
            <a:buNone/>
          </a:pPr>
          <a:r>
            <a:rPr lang="en-US" sz="1400" b="1"/>
            <a:t>What went wrong</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3E278244-A39A-9440-9049-CA863710154A}">
      <dgm:prSet custT="1"/>
      <dgm:spPr/>
      <dgm:t>
        <a:bodyPr/>
        <a:lstStyle/>
        <a:p>
          <a:pPr algn="ctr">
            <a:buNone/>
          </a:pPr>
          <a:r>
            <a:rPr lang="en-US" sz="1400" b="1"/>
            <a:t>Advance Prediction Page</a:t>
          </a:r>
        </a:p>
      </dgm:t>
    </dgm:pt>
    <dgm:pt modelId="{A7486CED-9C58-6043-98E8-A4C7DFAAE072}" type="parTrans" cxnId="{472FCBCA-8E33-214F-9FBF-15A0D4B0781D}">
      <dgm:prSet/>
      <dgm:spPr/>
      <dgm:t>
        <a:bodyPr/>
        <a:lstStyle/>
        <a:p>
          <a:endParaRPr lang="en-US"/>
        </a:p>
      </dgm:t>
    </dgm:pt>
    <dgm:pt modelId="{A79815D3-FED4-6A4D-88A0-C4F65FA2F60A}" type="sibTrans" cxnId="{472FCBCA-8E33-214F-9FBF-15A0D4B0781D}">
      <dgm:prSet/>
      <dgm:spPr/>
      <dgm:t>
        <a:bodyPr/>
        <a:lstStyle/>
        <a:p>
          <a:endParaRPr lang="en-US"/>
        </a:p>
      </dgm:t>
    </dgm:pt>
    <dgm:pt modelId="{A98B8550-3535-4D46-8825-EE44AC1129BB}">
      <dgm:prSet custT="1"/>
      <dgm:spPr/>
      <dgm:t>
        <a:bodyPr/>
        <a:lstStyle/>
        <a:p>
          <a:pPr algn="ctr">
            <a:buNone/>
          </a:pPr>
          <a:r>
            <a:rPr lang="en-US" sz="1400" b="1" err="1"/>
            <a:t>Repl.it</a:t>
          </a:r>
          <a:endParaRPr lang="en-US" sz="1400" b="1"/>
        </a:p>
      </dgm:t>
    </dgm:pt>
    <dgm:pt modelId="{C5EAE954-825C-D74E-8916-093EA62EE6A4}" type="parTrans" cxnId="{426B387D-DCBA-B54C-B428-51AC4E2B64B5}">
      <dgm:prSet/>
      <dgm:spPr/>
      <dgm:t>
        <a:bodyPr/>
        <a:lstStyle/>
        <a:p>
          <a:endParaRPr lang="en-US"/>
        </a:p>
      </dgm:t>
    </dgm:pt>
    <dgm:pt modelId="{F2FCFA75-076E-F845-9F88-662C4192A028}" type="sibTrans" cxnId="{426B387D-DCBA-B54C-B428-51AC4E2B64B5}">
      <dgm:prSet/>
      <dgm:spPr/>
      <dgm:t>
        <a:bodyPr/>
        <a:lstStyle/>
        <a:p>
          <a:endParaRPr lang="en-US"/>
        </a:p>
      </dgm:t>
    </dgm:pt>
    <dgm:pt modelId="{B24A5C13-C9B7-F949-815F-363C2F4E4D23}">
      <dgm:prSet custT="1"/>
      <dgm:spPr/>
      <dgm:t>
        <a:bodyPr/>
        <a:lstStyle/>
        <a:p>
          <a:pPr algn="ctr">
            <a:buFont typeface="Wingdings" pitchFamily="2" charset="2"/>
            <a:buChar char="Ø"/>
          </a:pPr>
          <a:r>
            <a:rPr lang="en-US" sz="1200" b="0"/>
            <a:t>No longer supports large installation</a:t>
          </a:r>
        </a:p>
      </dgm:t>
    </dgm:pt>
    <dgm:pt modelId="{3F849C10-C0C1-0340-917D-952A218CB376}" type="parTrans" cxnId="{4CEC04C7-C172-0D49-A7FE-F367514EF82B}">
      <dgm:prSet/>
      <dgm:spPr/>
      <dgm:t>
        <a:bodyPr/>
        <a:lstStyle/>
        <a:p>
          <a:endParaRPr lang="en-US"/>
        </a:p>
      </dgm:t>
    </dgm:pt>
    <dgm:pt modelId="{182436D0-9015-524F-AECA-1C3ABCA0A92D}" type="sibTrans" cxnId="{4CEC04C7-C172-0D49-A7FE-F367514EF82B}">
      <dgm:prSet/>
      <dgm:spPr/>
      <dgm:t>
        <a:bodyPr/>
        <a:lstStyle/>
        <a:p>
          <a:endParaRPr lang="en-US"/>
        </a:p>
      </dgm:t>
    </dgm:pt>
    <dgm:pt modelId="{926F3629-BF6F-574E-9384-94ECAC6BD52A}">
      <dgm:prSet custT="1"/>
      <dgm:spPr/>
      <dgm:t>
        <a:bodyPr/>
        <a:lstStyle/>
        <a:p>
          <a:pPr algn="ctr">
            <a:buFont typeface="Wingdings" pitchFamily="2" charset="2"/>
            <a:buChar char="Ø"/>
          </a:pPr>
          <a:r>
            <a:rPr lang="en-US" sz="1200" b="0"/>
            <a:t>Tensorflow cannot be downloaded</a:t>
          </a:r>
        </a:p>
      </dgm:t>
    </dgm:pt>
    <dgm:pt modelId="{A5A9E30D-6880-C446-AB3A-34B90F2C1F4D}" type="parTrans" cxnId="{9B949DAE-D3FF-CE4D-B33E-8DB650BB005F}">
      <dgm:prSet/>
      <dgm:spPr/>
      <dgm:t>
        <a:bodyPr/>
        <a:lstStyle/>
        <a:p>
          <a:endParaRPr lang="en-US"/>
        </a:p>
      </dgm:t>
    </dgm:pt>
    <dgm:pt modelId="{AB847992-B96D-2441-BA1E-2B882277559F}" type="sibTrans" cxnId="{9B949DAE-D3FF-CE4D-B33E-8DB650BB005F}">
      <dgm:prSet/>
      <dgm:spPr/>
      <dgm:t>
        <a:bodyPr/>
        <a:lstStyle/>
        <a:p>
          <a:endParaRPr lang="en-US"/>
        </a:p>
      </dgm:t>
    </dgm:pt>
    <dgm:pt modelId="{82AC02EF-711D-414F-A055-0426800E0E03}">
      <dgm:prSet custT="1"/>
      <dgm:spPr/>
      <dgm:t>
        <a:bodyPr/>
        <a:lstStyle/>
        <a:p>
          <a:pPr algn="ctr">
            <a:buFont typeface="Wingdings" pitchFamily="2" charset="2"/>
            <a:buChar char="Ø"/>
          </a:pPr>
          <a:r>
            <a:rPr lang="en-US" sz="1200" b="0"/>
            <a:t>Unable to perform real-time collaborative programming due to Repl.it failure</a:t>
          </a:r>
        </a:p>
      </dgm:t>
    </dgm:pt>
    <dgm:pt modelId="{B7ABC277-C7C4-3E42-903D-2E0D1AC2CDE4}" type="parTrans" cxnId="{554E3742-0868-6E4F-88DC-772E98D7EA0C}">
      <dgm:prSet/>
      <dgm:spPr/>
      <dgm:t>
        <a:bodyPr/>
        <a:lstStyle/>
        <a:p>
          <a:endParaRPr lang="en-US"/>
        </a:p>
      </dgm:t>
    </dgm:pt>
    <dgm:pt modelId="{CD46B83E-70AE-D047-AEC5-35DFCE7F7DE3}" type="sibTrans" cxnId="{554E3742-0868-6E4F-88DC-772E98D7EA0C}">
      <dgm:prSet/>
      <dgm:spPr/>
      <dgm:t>
        <a:bodyPr/>
        <a:lstStyle/>
        <a:p>
          <a:endParaRPr lang="en-US"/>
        </a:p>
      </dgm:t>
    </dgm:pt>
    <dgm:pt modelId="{464CF523-DA59-3B4C-8DF4-DD2D4CFBACB7}">
      <dgm:prSet custT="1"/>
      <dgm:spPr/>
      <dgm:t>
        <a:bodyPr/>
        <a:lstStyle/>
        <a:p>
          <a:pPr algn="ctr">
            <a:buFont typeface="Wingdings" pitchFamily="2" charset="2"/>
            <a:buChar char="Ø"/>
          </a:pPr>
          <a:r>
            <a:rPr lang="en-US" sz="1200" b="0"/>
            <a:t>Backend logic still needs work</a:t>
          </a:r>
        </a:p>
      </dgm:t>
    </dgm:pt>
    <dgm:pt modelId="{70F3E32E-422D-BF41-BB78-978F2B66EFED}" type="parTrans" cxnId="{520D8DFD-3976-0145-914C-8D8579E66CBC}">
      <dgm:prSet/>
      <dgm:spPr/>
      <dgm:t>
        <a:bodyPr/>
        <a:lstStyle/>
        <a:p>
          <a:endParaRPr lang="en-US"/>
        </a:p>
      </dgm:t>
    </dgm:pt>
    <dgm:pt modelId="{C94A46F6-82C7-F744-AAF2-ECC8D7BDC718}" type="sibTrans" cxnId="{520D8DFD-3976-0145-914C-8D8579E66CBC}">
      <dgm:prSet/>
      <dgm:spPr/>
      <dgm:t>
        <a:bodyPr/>
        <a:lstStyle/>
        <a:p>
          <a:endParaRPr lang="en-US"/>
        </a:p>
      </dgm:t>
    </dgm:pt>
    <dgm:pt modelId="{0712A2FB-6CE8-3640-B85B-ACA6699E3183}" type="pres">
      <dgm:prSet presAssocID="{769787BA-A4DA-874B-981A-FF12569EB6EF}" presName="Name0" presStyleCnt="0">
        <dgm:presLayoutVars>
          <dgm:dir/>
          <dgm:resizeHandles val="exact"/>
        </dgm:presLayoutVars>
      </dgm:prSet>
      <dgm:spPr/>
    </dgm:pt>
    <dgm:pt modelId="{F763FCB1-97F7-A74F-BAB5-A4298AD0EAA5}" type="pres">
      <dgm:prSet presAssocID="{CCEB0B77-C452-CF4B-B5A7-216579ED9160}" presName="node" presStyleLbl="node1" presStyleIdx="0" presStyleCnt="3" custScaleX="57743">
        <dgm:presLayoutVars>
          <dgm:bulletEnabled val="1"/>
        </dgm:presLayoutVars>
      </dgm:prSet>
      <dgm:spPr/>
    </dgm:pt>
    <dgm:pt modelId="{4BD4B7EF-A028-2C49-BBD3-8FBFD147374D}" type="pres">
      <dgm:prSet presAssocID="{B058CF16-15B5-CC47-B3E2-59FDA2A13EDC}" presName="sibTrans" presStyleCnt="0"/>
      <dgm:spPr/>
    </dgm:pt>
    <dgm:pt modelId="{B0C50B2B-5364-C64D-B947-015CD2139556}" type="pres">
      <dgm:prSet presAssocID="{A98B8550-3535-4D46-8825-EE44AC1129BB}" presName="node" presStyleLbl="node1" presStyleIdx="1" presStyleCnt="3">
        <dgm:presLayoutVars>
          <dgm:bulletEnabled val="1"/>
        </dgm:presLayoutVars>
      </dgm:prSet>
      <dgm:spPr/>
    </dgm:pt>
    <dgm:pt modelId="{8C60FA21-D056-744E-BD9D-8E05FEE7048E}" type="pres">
      <dgm:prSet presAssocID="{F2FCFA75-076E-F845-9F88-662C4192A028}" presName="sibTrans" presStyleCnt="0"/>
      <dgm:spPr/>
    </dgm:pt>
    <dgm:pt modelId="{E458461D-6668-1A4F-BDFD-7233FDFCCA07}" type="pres">
      <dgm:prSet presAssocID="{3E278244-A39A-9440-9049-CA863710154A}" presName="node" presStyleLbl="node1" presStyleIdx="2" presStyleCnt="3">
        <dgm:presLayoutVars>
          <dgm:bulletEnabled val="1"/>
        </dgm:presLayoutVars>
      </dgm:prSet>
      <dgm:spPr/>
    </dgm:pt>
  </dgm:ptLst>
  <dgm:cxnLst>
    <dgm:cxn modelId="{8B6C3A0A-C579-D74F-A08B-552B2BE2F1F1}" type="presOf" srcId="{769787BA-A4DA-874B-981A-FF12569EB6EF}" destId="{0712A2FB-6CE8-3640-B85B-ACA6699E3183}" srcOrd="0" destOrd="0" presId="urn:microsoft.com/office/officeart/2005/8/layout/hList6"/>
    <dgm:cxn modelId="{554E3742-0868-6E4F-88DC-772E98D7EA0C}" srcId="{3E278244-A39A-9440-9049-CA863710154A}" destId="{82AC02EF-711D-414F-A055-0426800E0E03}" srcOrd="0" destOrd="0" parTransId="{B7ABC277-C7C4-3E42-903D-2E0D1AC2CDE4}" sibTransId="{CD46B83E-70AE-D047-AEC5-35DFCE7F7DE3}"/>
    <dgm:cxn modelId="{426B387D-DCBA-B54C-B428-51AC4E2B64B5}" srcId="{769787BA-A4DA-874B-981A-FF12569EB6EF}" destId="{A98B8550-3535-4D46-8825-EE44AC1129BB}" srcOrd="1" destOrd="0" parTransId="{C5EAE954-825C-D74E-8916-093EA62EE6A4}" sibTransId="{F2FCFA75-076E-F845-9F88-662C4192A028}"/>
    <dgm:cxn modelId="{9B4B128A-598B-C647-A967-307A7C0EC7DD}" type="presOf" srcId="{82AC02EF-711D-414F-A055-0426800E0E03}" destId="{E458461D-6668-1A4F-BDFD-7233FDFCCA07}" srcOrd="0" destOrd="1" presId="urn:microsoft.com/office/officeart/2005/8/layout/hList6"/>
    <dgm:cxn modelId="{AB44848A-505D-5C47-9656-418A3666F2B5}" type="presOf" srcId="{3E278244-A39A-9440-9049-CA863710154A}" destId="{E458461D-6668-1A4F-BDFD-7233FDFCCA07}" srcOrd="0" destOrd="0" presId="urn:microsoft.com/office/officeart/2005/8/layout/hList6"/>
    <dgm:cxn modelId="{73F65099-B1EE-4647-B015-F06072928CDB}" type="presOf" srcId="{A98B8550-3535-4D46-8825-EE44AC1129BB}" destId="{B0C50B2B-5364-C64D-B947-015CD2139556}" srcOrd="0" destOrd="0" presId="urn:microsoft.com/office/officeart/2005/8/layout/hList6"/>
    <dgm:cxn modelId="{9B949DAE-D3FF-CE4D-B33E-8DB650BB005F}" srcId="{A98B8550-3535-4D46-8825-EE44AC1129BB}" destId="{926F3629-BF6F-574E-9384-94ECAC6BD52A}" srcOrd="1" destOrd="0" parTransId="{A5A9E30D-6880-C446-AB3A-34B90F2C1F4D}" sibTransId="{AB847992-B96D-2441-BA1E-2B882277559F}"/>
    <dgm:cxn modelId="{0AA3ACB6-5CF4-E94E-B431-79E4D7E9F195}" type="presOf" srcId="{926F3629-BF6F-574E-9384-94ECAC6BD52A}" destId="{B0C50B2B-5364-C64D-B947-015CD2139556}" srcOrd="0" destOrd="2" presId="urn:microsoft.com/office/officeart/2005/8/layout/hList6"/>
    <dgm:cxn modelId="{2FD4DCB6-FF62-5E4E-8A65-B313837BFA75}" srcId="{769787BA-A4DA-874B-981A-FF12569EB6EF}" destId="{CCEB0B77-C452-CF4B-B5A7-216579ED9160}" srcOrd="0" destOrd="0" parTransId="{8DC1E93B-C69B-9346-829C-153525BDA62D}" sibTransId="{B058CF16-15B5-CC47-B3E2-59FDA2A13EDC}"/>
    <dgm:cxn modelId="{4CEC04C7-C172-0D49-A7FE-F367514EF82B}" srcId="{A98B8550-3535-4D46-8825-EE44AC1129BB}" destId="{B24A5C13-C9B7-F949-815F-363C2F4E4D23}" srcOrd="0" destOrd="0" parTransId="{3F849C10-C0C1-0340-917D-952A218CB376}" sibTransId="{182436D0-9015-524F-AECA-1C3ABCA0A92D}"/>
    <dgm:cxn modelId="{472FCBCA-8E33-214F-9FBF-15A0D4B0781D}" srcId="{769787BA-A4DA-874B-981A-FF12569EB6EF}" destId="{3E278244-A39A-9440-9049-CA863710154A}" srcOrd="2" destOrd="0" parTransId="{A7486CED-9C58-6043-98E8-A4C7DFAAE072}" sibTransId="{A79815D3-FED4-6A4D-88A0-C4F65FA2F60A}"/>
    <dgm:cxn modelId="{51287DDA-F7D7-E248-B821-828381B2E910}" type="presOf" srcId="{B24A5C13-C9B7-F949-815F-363C2F4E4D23}" destId="{B0C50B2B-5364-C64D-B947-015CD2139556}" srcOrd="0" destOrd="1" presId="urn:microsoft.com/office/officeart/2005/8/layout/hList6"/>
    <dgm:cxn modelId="{B28D7EDE-E2AC-7E47-9661-E95AC87159FA}" type="presOf" srcId="{464CF523-DA59-3B4C-8DF4-DD2D4CFBACB7}" destId="{E458461D-6668-1A4F-BDFD-7233FDFCCA07}" srcOrd="0" destOrd="2" presId="urn:microsoft.com/office/officeart/2005/8/layout/hList6"/>
    <dgm:cxn modelId="{25D7E1DE-8A8B-B644-8A8D-D4224894A439}" type="presOf" srcId="{CCEB0B77-C452-CF4B-B5A7-216579ED9160}" destId="{F763FCB1-97F7-A74F-BAB5-A4298AD0EAA5}" srcOrd="0" destOrd="0" presId="urn:microsoft.com/office/officeart/2005/8/layout/hList6"/>
    <dgm:cxn modelId="{520D8DFD-3976-0145-914C-8D8579E66CBC}" srcId="{3E278244-A39A-9440-9049-CA863710154A}" destId="{464CF523-DA59-3B4C-8DF4-DD2D4CFBACB7}" srcOrd="1" destOrd="0" parTransId="{70F3E32E-422D-BF41-BB78-978F2B66EFED}" sibTransId="{C94A46F6-82C7-F744-AAF2-ECC8D7BDC718}"/>
    <dgm:cxn modelId="{58E53695-2F76-404A-909F-E9AE3D6E9FA9}" type="presParOf" srcId="{0712A2FB-6CE8-3640-B85B-ACA6699E3183}" destId="{F763FCB1-97F7-A74F-BAB5-A4298AD0EAA5}" srcOrd="0" destOrd="0" presId="urn:microsoft.com/office/officeart/2005/8/layout/hList6"/>
    <dgm:cxn modelId="{B77F6421-9717-4545-8BD7-8B4D5A9C4484}" type="presParOf" srcId="{0712A2FB-6CE8-3640-B85B-ACA6699E3183}" destId="{4BD4B7EF-A028-2C49-BBD3-8FBFD147374D}" srcOrd="1" destOrd="0" presId="urn:microsoft.com/office/officeart/2005/8/layout/hList6"/>
    <dgm:cxn modelId="{3E7E836A-5499-0646-A3EE-1A69485511FC}" type="presParOf" srcId="{0712A2FB-6CE8-3640-B85B-ACA6699E3183}" destId="{B0C50B2B-5364-C64D-B947-015CD2139556}" srcOrd="2" destOrd="0" presId="urn:microsoft.com/office/officeart/2005/8/layout/hList6"/>
    <dgm:cxn modelId="{9B1FFC4A-5B0E-9846-906B-1CEBA2057034}" type="presParOf" srcId="{0712A2FB-6CE8-3640-B85B-ACA6699E3183}" destId="{8C60FA21-D056-744E-BD9D-8E05FEE7048E}" srcOrd="3" destOrd="0" presId="urn:microsoft.com/office/officeart/2005/8/layout/hList6"/>
    <dgm:cxn modelId="{406DE686-1554-E348-A5C7-7A1AAEDE51FF}" type="presParOf" srcId="{0712A2FB-6CE8-3640-B85B-ACA6699E3183}" destId="{E458461D-6668-1A4F-BDFD-7233FDFCCA07}" srcOrd="4"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9787BA-A4DA-874B-981A-FF12569EB6EF}" type="doc">
      <dgm:prSet loTypeId="urn:microsoft.com/office/officeart/2005/8/layout/hChevron3" loCatId="process" qsTypeId="urn:microsoft.com/office/officeart/2005/8/quickstyle/simple5" qsCatId="simple" csTypeId="urn:microsoft.com/office/officeart/2005/8/colors/accent2_3" csCatId="accent2" phldr="1"/>
      <dgm:spPr/>
      <dgm:t>
        <a:bodyPr/>
        <a:lstStyle/>
        <a:p>
          <a:endParaRPr lang="en-US"/>
        </a:p>
      </dgm:t>
    </dgm:pt>
    <dgm:pt modelId="{CCEB0B77-C452-CF4B-B5A7-216579ED9160}">
      <dgm:prSet custT="1"/>
      <dgm:spPr/>
      <dgm:t>
        <a:bodyPr/>
        <a:lstStyle/>
        <a:p>
          <a:pPr algn="ctr">
            <a:buNone/>
          </a:pPr>
          <a:r>
            <a:rPr lang="en-US" sz="2300" b="1">
              <a:solidFill>
                <a:srgbClr val="0C4360"/>
              </a:solidFill>
            </a:rPr>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custT="1"/>
      <dgm:spPr/>
      <dgm:t>
        <a:bodyPr/>
        <a:lstStyle/>
        <a:p>
          <a:pPr algn="l">
            <a:buFont typeface="Wingdings" pitchFamily="2" charset="2"/>
            <a:buChar char="Ø"/>
          </a:pPr>
          <a:r>
            <a:rPr lang="en-US" sz="1800">
              <a:solidFill>
                <a:srgbClr val="0C4360"/>
              </a:solidFill>
            </a:rPr>
            <a:t>4 User Stories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dgm:spPr/>
      <dgm:t>
        <a:bodyPr/>
        <a:lstStyle/>
        <a:p>
          <a:pPr>
            <a:buNone/>
          </a:pPr>
          <a:r>
            <a:rPr lang="en-US" b="1">
              <a:solidFill>
                <a:srgbClr val="0C4360"/>
              </a:solidFill>
            </a:rPr>
            <a:t>Sprint Goal</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pPr>
            <a:buFont typeface="Wingdings" pitchFamily="2" charset="2"/>
            <a:buChar char="Ø"/>
          </a:pPr>
          <a:r>
            <a:rPr lang="en-US">
              <a:solidFill>
                <a:srgbClr val="0C4360"/>
              </a:solidFill>
            </a:rPr>
            <a:t>Completely redesign SymCheck</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78AAC925-A89B-714A-B70A-4849727859B9}">
      <dgm:prSet/>
      <dgm:spPr/>
      <dgm:t>
        <a:bodyPr/>
        <a:lstStyle/>
        <a:p>
          <a:pPr>
            <a:buNone/>
          </a:pPr>
          <a:r>
            <a:rPr lang="en-US" b="1">
              <a:solidFill>
                <a:srgbClr val="0C4360"/>
              </a:solidFill>
            </a:rPr>
            <a:t>Highest Story</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pPr>
            <a:buFont typeface="Wingdings" pitchFamily="2" charset="2"/>
            <a:buChar char="Ø"/>
          </a:pPr>
          <a:r>
            <a:rPr lang="en-US">
              <a:solidFill>
                <a:srgbClr val="0C4360"/>
              </a:solidFill>
            </a:rPr>
            <a:t>Finishing the advanced prediction page</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6AC009A3-19F9-424D-A50C-3F424793606F}">
      <dgm:prSet custT="1"/>
      <dgm:spPr/>
      <dgm:t>
        <a:bodyPr/>
        <a:lstStyle/>
        <a:p>
          <a:pPr algn="l">
            <a:buFont typeface="Wingdings" pitchFamily="2" charset="2"/>
            <a:buChar char="Ø"/>
          </a:pPr>
          <a:r>
            <a:rPr lang="en-US" sz="1600">
              <a:solidFill>
                <a:srgbClr val="0C4360"/>
              </a:solidFill>
            </a:rPr>
            <a:t>10 Story Points Total</a:t>
          </a:r>
        </a:p>
      </dgm:t>
    </dgm:pt>
    <dgm:pt modelId="{A1DC6B82-DAA1-9743-B662-B3C93FEFC2ED}" type="parTrans" cxnId="{969BADFB-3FEC-D441-9317-A9050D55BCB1}">
      <dgm:prSet/>
      <dgm:spPr/>
      <dgm:t>
        <a:bodyPr/>
        <a:lstStyle/>
        <a:p>
          <a:endParaRPr lang="en-US"/>
        </a:p>
      </dgm:t>
    </dgm:pt>
    <dgm:pt modelId="{946CCB64-E7CB-4C43-8EF5-A008C321BAFA}" type="sibTrans" cxnId="{969BADFB-3FEC-D441-9317-A9050D55BCB1}">
      <dgm:prSet/>
      <dgm:spPr/>
      <dgm:t>
        <a:bodyPr/>
        <a:lstStyle/>
        <a:p>
          <a:endParaRPr lang="en-US"/>
        </a:p>
      </dgm:t>
    </dgm:pt>
    <dgm:pt modelId="{2934E1A3-219F-AA48-AA3D-AC41677F9CC3}">
      <dgm:prSet custT="1"/>
      <dgm:spPr/>
      <dgm:t>
        <a:bodyPr/>
        <a:lstStyle/>
        <a:p>
          <a:pPr algn="l">
            <a:buFont typeface="Wingdings" pitchFamily="2" charset="2"/>
            <a:buChar char="Ø"/>
          </a:pPr>
          <a:r>
            <a:rPr lang="en-US" sz="1800">
              <a:solidFill>
                <a:srgbClr val="0C4360"/>
              </a:solidFill>
            </a:rPr>
            <a:t>3 Tasks</a:t>
          </a:r>
        </a:p>
      </dgm:t>
    </dgm:pt>
    <dgm:pt modelId="{F39D54D9-3D2F-8946-A0C3-359CFE99EBD4}" type="parTrans" cxnId="{073DEC4A-26DD-9F4A-A4D5-C2271486E15A}">
      <dgm:prSet/>
      <dgm:spPr/>
      <dgm:t>
        <a:bodyPr/>
        <a:lstStyle/>
        <a:p>
          <a:endParaRPr lang="en-US"/>
        </a:p>
      </dgm:t>
    </dgm:pt>
    <dgm:pt modelId="{59DCD4D9-FE6E-C149-A428-1BC456ED8FCE}" type="sibTrans" cxnId="{073DEC4A-26DD-9F4A-A4D5-C2271486E15A}">
      <dgm:prSet/>
      <dgm:spPr/>
      <dgm:t>
        <a:bodyPr/>
        <a:lstStyle/>
        <a:p>
          <a:endParaRPr lang="en-US"/>
        </a:p>
      </dgm:t>
    </dgm:pt>
    <dgm:pt modelId="{FC34CD27-DD30-EF43-A5D4-CA67999719B1}">
      <dgm:prSet custT="1"/>
      <dgm:spPr/>
      <dgm:t>
        <a:bodyPr/>
        <a:lstStyle/>
        <a:p>
          <a:pPr algn="l">
            <a:buFont typeface="Wingdings" pitchFamily="2" charset="2"/>
            <a:buChar char="Ø"/>
          </a:pPr>
          <a:endParaRPr lang="en-US" sz="1800">
            <a:solidFill>
              <a:srgbClr val="0C4360"/>
            </a:solidFill>
          </a:endParaRPr>
        </a:p>
      </dgm:t>
    </dgm:pt>
    <dgm:pt modelId="{44CB8E60-E862-6248-B98E-9E868C7FB969}" type="parTrans" cxnId="{4FC3C7EF-2E6E-B448-9587-0EA8F96C0F11}">
      <dgm:prSet/>
      <dgm:spPr/>
      <dgm:t>
        <a:bodyPr/>
        <a:lstStyle/>
        <a:p>
          <a:endParaRPr lang="en-US"/>
        </a:p>
      </dgm:t>
    </dgm:pt>
    <dgm:pt modelId="{F2A5B00C-EE03-9F47-A6B5-B4B0701A2108}" type="sibTrans" cxnId="{4FC3C7EF-2E6E-B448-9587-0EA8F96C0F11}">
      <dgm:prSet/>
      <dgm:spPr/>
      <dgm:t>
        <a:bodyPr/>
        <a:lstStyle/>
        <a:p>
          <a:endParaRPr lang="en-US"/>
        </a:p>
      </dgm:t>
    </dgm:pt>
    <dgm:pt modelId="{B6CA9CCC-488D-D944-8FA2-0A3292ADB107}">
      <dgm:prSet custT="1"/>
      <dgm:spPr/>
      <dgm:t>
        <a:bodyPr/>
        <a:lstStyle/>
        <a:p>
          <a:pPr algn="l">
            <a:buFont typeface="Wingdings" pitchFamily="2" charset="2"/>
            <a:buChar char="Ø"/>
          </a:pPr>
          <a:endParaRPr lang="en-US" sz="1600">
            <a:solidFill>
              <a:srgbClr val="0C4360"/>
            </a:solidFill>
          </a:endParaRPr>
        </a:p>
      </dgm:t>
    </dgm:pt>
    <dgm:pt modelId="{BE0A4296-21EB-6247-9EE6-6F11AC88C2C9}" type="parTrans" cxnId="{B7AF02A1-631C-EF4D-809C-08B989CFE361}">
      <dgm:prSet/>
      <dgm:spPr/>
      <dgm:t>
        <a:bodyPr/>
        <a:lstStyle/>
        <a:p>
          <a:endParaRPr lang="en-US"/>
        </a:p>
      </dgm:t>
    </dgm:pt>
    <dgm:pt modelId="{0E8F39C3-79BD-9F46-9620-5BA74BF5A05C}" type="sibTrans" cxnId="{B7AF02A1-631C-EF4D-809C-08B989CFE361}">
      <dgm:prSet/>
      <dgm:spPr/>
      <dgm:t>
        <a:bodyPr/>
        <a:lstStyle/>
        <a:p>
          <a:endParaRPr lang="en-US"/>
        </a:p>
      </dgm:t>
    </dgm:pt>
    <dgm:pt modelId="{EECDD54C-761E-AF40-A05D-254416BF73F7}" type="pres">
      <dgm:prSet presAssocID="{769787BA-A4DA-874B-981A-FF12569EB6EF}" presName="Name0" presStyleCnt="0">
        <dgm:presLayoutVars>
          <dgm:dir/>
          <dgm:resizeHandles val="exact"/>
        </dgm:presLayoutVars>
      </dgm:prSet>
      <dgm:spPr/>
    </dgm:pt>
    <dgm:pt modelId="{C14563F4-C97E-A148-BC18-940C6B4F41F1}" type="pres">
      <dgm:prSet presAssocID="{CCEB0B77-C452-CF4B-B5A7-216579ED9160}" presName="parAndChTx" presStyleLbl="node1" presStyleIdx="0" presStyleCnt="3">
        <dgm:presLayoutVars>
          <dgm:bulletEnabled val="1"/>
        </dgm:presLayoutVars>
      </dgm:prSet>
      <dgm:spPr/>
    </dgm:pt>
    <dgm:pt modelId="{0A96D7C4-10D9-8A4D-BF80-D5D256BAC57C}" type="pres">
      <dgm:prSet presAssocID="{B058CF16-15B5-CC47-B3E2-59FDA2A13EDC}" presName="parAndChSpace" presStyleCnt="0"/>
      <dgm:spPr/>
    </dgm:pt>
    <dgm:pt modelId="{5022AF9B-1F0E-F941-A8F7-ED6F30F0365B}" type="pres">
      <dgm:prSet presAssocID="{07645EB3-1446-2549-B815-F97F8C81B703}" presName="parAndChTx" presStyleLbl="node1" presStyleIdx="1" presStyleCnt="3" custLinFactNeighborX="0">
        <dgm:presLayoutVars>
          <dgm:bulletEnabled val="1"/>
        </dgm:presLayoutVars>
      </dgm:prSet>
      <dgm:spPr/>
    </dgm:pt>
    <dgm:pt modelId="{1E00B2D0-536D-1A42-97C8-A940A7455005}" type="pres">
      <dgm:prSet presAssocID="{C0F36B96-31F8-844B-A1FC-54F6AA74CD2B}" presName="parAndChSpace" presStyleCnt="0"/>
      <dgm:spPr/>
    </dgm:pt>
    <dgm:pt modelId="{E8710CCF-097E-0644-9C6D-5A1D020402F6}" type="pres">
      <dgm:prSet presAssocID="{78AAC925-A89B-714A-B70A-4849727859B9}" presName="parAndChTx" presStyleLbl="node1" presStyleIdx="2" presStyleCnt="3">
        <dgm:presLayoutVars>
          <dgm:bulletEnabled val="1"/>
        </dgm:presLayoutVars>
      </dgm:prSet>
      <dgm:spPr/>
    </dgm:pt>
  </dgm:ptLst>
  <dgm:cxnLst>
    <dgm:cxn modelId="{00C99903-0A38-E746-8AB2-41295679CAD6}" type="presOf" srcId="{B6CA9CCC-488D-D944-8FA2-0A3292ADB107}" destId="{C14563F4-C97E-A148-BC18-940C6B4F41F1}" srcOrd="0" destOrd="4" presId="urn:microsoft.com/office/officeart/2005/8/layout/hChevron3"/>
    <dgm:cxn modelId="{3231F311-A1F5-3445-B23C-D5DB1C580693}" type="presOf" srcId="{CCEB0B77-C452-CF4B-B5A7-216579ED9160}" destId="{C14563F4-C97E-A148-BC18-940C6B4F41F1}" srcOrd="0" destOrd="0" presId="urn:microsoft.com/office/officeart/2005/8/layout/hChevron3"/>
    <dgm:cxn modelId="{CDB41A13-F034-5A4B-A438-973EF067F7A4}" srcId="{CCEB0B77-C452-CF4B-B5A7-216579ED9160}" destId="{D6244A0C-BE57-2B40-B575-EA167643E3B7}" srcOrd="0" destOrd="0" parTransId="{19113858-CB49-A948-AE03-B8B5326B2974}" sibTransId="{D4B54330-5D65-774F-B879-1F610BE9A443}"/>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073DEC4A-26DD-9F4A-A4D5-C2271486E15A}" srcId="{CCEB0B77-C452-CF4B-B5A7-216579ED9160}" destId="{2934E1A3-219F-AA48-AA3D-AC41677F9CC3}" srcOrd="2" destOrd="0" parTransId="{F39D54D9-3D2F-8946-A0C3-359CFE99EBD4}" sibTransId="{59DCD4D9-FE6E-C149-A428-1BC456ED8FCE}"/>
    <dgm:cxn modelId="{D5F0805C-77F5-C34B-80EB-D3890250E698}" type="presOf" srcId="{769787BA-A4DA-874B-981A-FF12569EB6EF}" destId="{EECDD54C-761E-AF40-A05D-254416BF73F7}" srcOrd="0" destOrd="0" presId="urn:microsoft.com/office/officeart/2005/8/layout/hChevron3"/>
    <dgm:cxn modelId="{F15B2981-EE54-6246-997E-A6BC69E4F8A1}" type="presOf" srcId="{6AC009A3-19F9-424D-A50C-3F424793606F}" destId="{C14563F4-C97E-A148-BC18-940C6B4F41F1}" srcOrd="0" destOrd="3" presId="urn:microsoft.com/office/officeart/2005/8/layout/hChevron3"/>
    <dgm:cxn modelId="{C8DB698A-D9B6-7743-A588-EFEEEF0277B0}" type="presOf" srcId="{D6244A0C-BE57-2B40-B575-EA167643E3B7}" destId="{C14563F4-C97E-A148-BC18-940C6B4F41F1}" srcOrd="0" destOrd="1" presId="urn:microsoft.com/office/officeart/2005/8/layout/hChevron3"/>
    <dgm:cxn modelId="{FBA4D592-1FCD-E24E-BF15-FC7619833A2E}" type="presOf" srcId="{AAC01D79-B701-824F-B048-2D540A253161}" destId="{E8710CCF-097E-0644-9C6D-5A1D020402F6}" srcOrd="0" destOrd="1" presId="urn:microsoft.com/office/officeart/2005/8/layout/hChevron3"/>
    <dgm:cxn modelId="{B7AF02A1-631C-EF4D-809C-08B989CFE361}" srcId="{FC34CD27-DD30-EF43-A5D4-CA67999719B1}" destId="{B6CA9CCC-488D-D944-8FA2-0A3292ADB107}" srcOrd="1" destOrd="0" parTransId="{BE0A4296-21EB-6247-9EE6-6F11AC88C2C9}" sibTransId="{0E8F39C3-79BD-9F46-9620-5BA74BF5A05C}"/>
    <dgm:cxn modelId="{2FD4DCB6-FF62-5E4E-8A65-B313837BFA75}" srcId="{769787BA-A4DA-874B-981A-FF12569EB6EF}" destId="{CCEB0B77-C452-CF4B-B5A7-216579ED9160}" srcOrd="0" destOrd="0" parTransId="{8DC1E93B-C69B-9346-829C-153525BDA62D}" sibTransId="{B058CF16-15B5-CC47-B3E2-59FDA2A13EDC}"/>
    <dgm:cxn modelId="{A67FD5C3-3FC9-7742-9479-A5B178B3EE32}" type="presOf" srcId="{07645EB3-1446-2549-B815-F97F8C81B703}" destId="{5022AF9B-1F0E-F941-A8F7-ED6F30F0365B}" srcOrd="0" destOrd="0" presId="urn:microsoft.com/office/officeart/2005/8/layout/hChevron3"/>
    <dgm:cxn modelId="{2CAA27C7-3718-344B-A8B3-0CE94C90D6D1}" type="presOf" srcId="{78AAC925-A89B-714A-B70A-4849727859B9}" destId="{E8710CCF-097E-0644-9C6D-5A1D020402F6}" srcOrd="0" destOrd="0" presId="urn:microsoft.com/office/officeart/2005/8/layout/hChevron3"/>
    <dgm:cxn modelId="{25E4A2EF-8B2C-7847-BBDF-EB46C2900852}" type="presOf" srcId="{EA7C215C-4222-464E-9E1F-57579A23A847}" destId="{5022AF9B-1F0E-F941-A8F7-ED6F30F0365B}" srcOrd="0" destOrd="1" presId="urn:microsoft.com/office/officeart/2005/8/layout/hChevron3"/>
    <dgm:cxn modelId="{4FC3C7EF-2E6E-B448-9587-0EA8F96C0F11}" srcId="{CCEB0B77-C452-CF4B-B5A7-216579ED9160}" destId="{FC34CD27-DD30-EF43-A5D4-CA67999719B1}" srcOrd="1" destOrd="0" parTransId="{44CB8E60-E862-6248-B98E-9E868C7FB969}" sibTransId="{F2A5B00C-EE03-9F47-A6B5-B4B0701A2108}"/>
    <dgm:cxn modelId="{00F065FA-5E1F-024B-90C0-122C6E491698}" type="presOf" srcId="{FC34CD27-DD30-EF43-A5D4-CA67999719B1}" destId="{C14563F4-C97E-A148-BC18-940C6B4F41F1}" srcOrd="0" destOrd="2" presId="urn:microsoft.com/office/officeart/2005/8/layout/hChevron3"/>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969BADFB-3FEC-D441-9317-A9050D55BCB1}" srcId="{FC34CD27-DD30-EF43-A5D4-CA67999719B1}" destId="{6AC009A3-19F9-424D-A50C-3F424793606F}" srcOrd="0" destOrd="0" parTransId="{A1DC6B82-DAA1-9743-B662-B3C93FEFC2ED}" sibTransId="{946CCB64-E7CB-4C43-8EF5-A008C321BAFA}"/>
    <dgm:cxn modelId="{BD420AFF-4DB3-7B46-B2C5-E6E1DDE5BD27}" type="presOf" srcId="{2934E1A3-219F-AA48-AA3D-AC41677F9CC3}" destId="{C14563F4-C97E-A148-BC18-940C6B4F41F1}" srcOrd="0" destOrd="5" presId="urn:microsoft.com/office/officeart/2005/8/layout/hChevron3"/>
    <dgm:cxn modelId="{A15BA554-32FC-644D-A5A6-FD7D34646F21}" type="presParOf" srcId="{EECDD54C-761E-AF40-A05D-254416BF73F7}" destId="{C14563F4-C97E-A148-BC18-940C6B4F41F1}" srcOrd="0" destOrd="0" presId="urn:microsoft.com/office/officeart/2005/8/layout/hChevron3"/>
    <dgm:cxn modelId="{457715CF-D5D3-FB43-98D5-5005A615FF94}" type="presParOf" srcId="{EECDD54C-761E-AF40-A05D-254416BF73F7}" destId="{0A96D7C4-10D9-8A4D-BF80-D5D256BAC57C}" srcOrd="1" destOrd="0" presId="urn:microsoft.com/office/officeart/2005/8/layout/hChevron3"/>
    <dgm:cxn modelId="{52A8E17C-4231-9B4E-BBEF-282281205756}" type="presParOf" srcId="{EECDD54C-761E-AF40-A05D-254416BF73F7}" destId="{5022AF9B-1F0E-F941-A8F7-ED6F30F0365B}" srcOrd="2" destOrd="0" presId="urn:microsoft.com/office/officeart/2005/8/layout/hChevron3"/>
    <dgm:cxn modelId="{81D31B79-33B1-B84B-9B39-32D07CC32CCC}" type="presParOf" srcId="{EECDD54C-761E-AF40-A05D-254416BF73F7}" destId="{1E00B2D0-536D-1A42-97C8-A940A7455005}" srcOrd="3" destOrd="0" presId="urn:microsoft.com/office/officeart/2005/8/layout/hChevron3"/>
    <dgm:cxn modelId="{5816310E-CC78-9749-9982-03655FF653BC}" type="presParOf" srcId="{EECDD54C-761E-AF40-A05D-254416BF73F7}" destId="{E8710CCF-097E-0644-9C6D-5A1D020402F6}"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9787BA-A4DA-874B-981A-FF12569EB6EF}" type="doc">
      <dgm:prSet loTypeId="urn:microsoft.com/office/officeart/2005/8/layout/hChevron3" loCatId="process" qsTypeId="urn:microsoft.com/office/officeart/2005/8/quickstyle/simple5" qsCatId="simple" csTypeId="urn:microsoft.com/office/officeart/2005/8/colors/accent1_3" csCatId="accent1" phldr="1"/>
      <dgm:spPr/>
      <dgm:t>
        <a:bodyPr/>
        <a:lstStyle/>
        <a:p>
          <a:endParaRPr lang="en-US"/>
        </a:p>
      </dgm:t>
    </dgm:pt>
    <dgm:pt modelId="{CCEB0B77-C452-CF4B-B5A7-216579ED9160}">
      <dgm:prSet custT="1"/>
      <dgm:spPr/>
      <dgm:t>
        <a:bodyPr/>
        <a:lstStyle/>
        <a:p>
          <a:pPr algn="ctr">
            <a:buNone/>
          </a:pPr>
          <a:r>
            <a:rPr lang="en-US" sz="2300" b="1"/>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custT="1"/>
      <dgm:spPr/>
      <dgm:t>
        <a:bodyPr/>
        <a:lstStyle/>
        <a:p>
          <a:pPr algn="l">
            <a:buFont typeface="Wingdings" pitchFamily="2" charset="2"/>
            <a:buChar char="Ø"/>
          </a:pPr>
          <a:r>
            <a:rPr lang="en-US" sz="1800"/>
            <a:t>2 User Stories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custT="1"/>
      <dgm:spPr/>
      <dgm:t>
        <a:bodyPr/>
        <a:lstStyle/>
        <a:p>
          <a:r>
            <a:rPr lang="en-US" sz="2300" b="1"/>
            <a:t>Sprint Goal</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78AAC925-A89B-714A-B70A-4849727859B9}">
      <dgm:prSet custT="1"/>
      <dgm:spPr/>
      <dgm:t>
        <a:bodyPr/>
        <a:lstStyle/>
        <a:p>
          <a:r>
            <a:rPr lang="en-US" sz="2300" b="1"/>
            <a:t>Highest Story</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r>
            <a:rPr lang="en-US" sz="1800"/>
            <a:t>Hosting our application to the Cloud (AWS)</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0B6D1E35-CBCA-BD47-9AA8-486B7618126E}">
      <dgm:prSet custT="1"/>
      <dgm:spPr/>
      <dgm:t>
        <a:bodyPr/>
        <a:lstStyle/>
        <a:p>
          <a:pPr algn="l">
            <a:buFont typeface="Wingdings" pitchFamily="2" charset="2"/>
            <a:buChar char="Ø"/>
          </a:pPr>
          <a:r>
            <a:rPr lang="en-US" sz="1600"/>
            <a:t>13 Story Points Total</a:t>
          </a:r>
        </a:p>
      </dgm:t>
    </dgm:pt>
    <dgm:pt modelId="{CF077668-181E-F94B-AC5F-E85C92AEFDAE}" type="parTrans" cxnId="{2B5C7392-322A-6C4E-A182-E31076E03794}">
      <dgm:prSet/>
      <dgm:spPr/>
      <dgm:t>
        <a:bodyPr/>
        <a:lstStyle/>
        <a:p>
          <a:endParaRPr lang="en-US"/>
        </a:p>
      </dgm:t>
    </dgm:pt>
    <dgm:pt modelId="{E49B3773-3F5E-AD4B-A2A6-0B75256852C7}" type="sibTrans" cxnId="{2B5C7392-322A-6C4E-A182-E31076E03794}">
      <dgm:prSet/>
      <dgm:spPr/>
      <dgm:t>
        <a:bodyPr/>
        <a:lstStyle/>
        <a:p>
          <a:endParaRPr lang="en-US"/>
        </a:p>
      </dgm:t>
    </dgm:pt>
    <dgm:pt modelId="{61223EA5-8158-1342-B983-23AF4B06E15F}">
      <dgm:prSet custT="1"/>
      <dgm:spPr/>
      <dgm:t>
        <a:bodyPr/>
        <a:lstStyle/>
        <a:p>
          <a:pPr algn="l">
            <a:buFont typeface="Wingdings" pitchFamily="2" charset="2"/>
            <a:buChar char="Ø"/>
          </a:pPr>
          <a:r>
            <a:rPr lang="en-US" sz="1800"/>
            <a:t>4 Tasks</a:t>
          </a:r>
        </a:p>
      </dgm:t>
    </dgm:pt>
    <dgm:pt modelId="{FEBAF064-4763-F043-AEA2-96540839C6C3}" type="parTrans" cxnId="{A2DBA91B-E54B-944D-AAF3-373BD31FD2B1}">
      <dgm:prSet/>
      <dgm:spPr/>
      <dgm:t>
        <a:bodyPr/>
        <a:lstStyle/>
        <a:p>
          <a:endParaRPr lang="en-US"/>
        </a:p>
      </dgm:t>
    </dgm:pt>
    <dgm:pt modelId="{9ADCAC5A-8912-8F4A-9585-8A5FD1B91183}" type="sibTrans" cxnId="{A2DBA91B-E54B-944D-AAF3-373BD31FD2B1}">
      <dgm:prSet/>
      <dgm:spPr/>
      <dgm:t>
        <a:bodyPr/>
        <a:lstStyle/>
        <a:p>
          <a:endParaRPr lang="en-US"/>
        </a:p>
      </dgm:t>
    </dgm:pt>
    <dgm:pt modelId="{74B55A04-FC44-304F-8DB2-B3FDFEACAB8C}">
      <dgm:prSet/>
      <dgm:spPr/>
      <dgm:t>
        <a:bodyPr/>
        <a:lstStyle/>
        <a:p>
          <a:pPr algn="l">
            <a:buFont typeface="Wingdings" pitchFamily="2" charset="2"/>
            <a:buNone/>
          </a:pPr>
          <a:endParaRPr lang="en-US" sz="1500"/>
        </a:p>
      </dgm:t>
    </dgm:pt>
    <dgm:pt modelId="{E49C2D5F-B0D9-BC4B-8261-3D96948C981F}" type="parTrans" cxnId="{6F634F29-C916-1540-85E8-1AE9B897FB6F}">
      <dgm:prSet/>
      <dgm:spPr/>
      <dgm:t>
        <a:bodyPr/>
        <a:lstStyle/>
        <a:p>
          <a:endParaRPr lang="en-US"/>
        </a:p>
      </dgm:t>
    </dgm:pt>
    <dgm:pt modelId="{23634703-BF3B-8D44-98DA-E266BE2CFAF7}" type="sibTrans" cxnId="{6F634F29-C916-1540-85E8-1AE9B897FB6F}">
      <dgm:prSet/>
      <dgm:spPr/>
      <dgm:t>
        <a:bodyPr/>
        <a:lstStyle/>
        <a:p>
          <a:endParaRPr lang="en-US"/>
        </a:p>
      </dgm:t>
    </dgm:pt>
    <dgm:pt modelId="{2EAF4178-54B7-6241-BC0A-A9D03C6DA6B9}">
      <dgm:prSet/>
      <dgm:spPr/>
      <dgm:t>
        <a:bodyPr/>
        <a:lstStyle/>
        <a:p>
          <a:pPr algn="l">
            <a:buFont typeface="Wingdings" pitchFamily="2" charset="2"/>
            <a:buChar char="Ø"/>
          </a:pPr>
          <a:endParaRPr lang="en-US" sz="1500"/>
        </a:p>
      </dgm:t>
    </dgm:pt>
    <dgm:pt modelId="{8B3BEC4F-3F38-2540-8AA8-363E338D0ABD}" type="parTrans" cxnId="{3FE8A420-CCB0-8D41-95C2-3C84F0254487}">
      <dgm:prSet/>
      <dgm:spPr/>
      <dgm:t>
        <a:bodyPr/>
        <a:lstStyle/>
        <a:p>
          <a:endParaRPr lang="en-US"/>
        </a:p>
      </dgm:t>
    </dgm:pt>
    <dgm:pt modelId="{8A803AD5-7C57-F143-8C50-CF5C62CBAE85}" type="sibTrans" cxnId="{3FE8A420-CCB0-8D41-95C2-3C84F0254487}">
      <dgm:prSet/>
      <dgm:spPr/>
      <dgm:t>
        <a:bodyPr/>
        <a:lstStyle/>
        <a:p>
          <a:endParaRPr lang="en-US"/>
        </a:p>
      </dgm:t>
    </dgm:pt>
    <dgm:pt modelId="{EA7C215C-4222-464E-9E1F-57579A23A847}">
      <dgm:prSet custT="1"/>
      <dgm:spPr/>
      <dgm:t>
        <a:bodyPr/>
        <a:lstStyle/>
        <a:p>
          <a:r>
            <a:rPr lang="en-US" sz="1800"/>
            <a:t>Host our application to the cloud and add a new illness</a:t>
          </a:r>
        </a:p>
      </dgm:t>
    </dgm:pt>
    <dgm:pt modelId="{706F7E77-D32A-3847-B7B1-9E633B3BF0D9}" type="sibTrans" cxnId="{68F9D4FA-7151-6D41-BE09-9B199DF7D49E}">
      <dgm:prSet/>
      <dgm:spPr/>
      <dgm:t>
        <a:bodyPr/>
        <a:lstStyle/>
        <a:p>
          <a:endParaRPr lang="en-US"/>
        </a:p>
      </dgm:t>
    </dgm:pt>
    <dgm:pt modelId="{EBF96B87-DF9A-8244-A80A-205A6B157C56}" type="parTrans" cxnId="{68F9D4FA-7151-6D41-BE09-9B199DF7D49E}">
      <dgm:prSet/>
      <dgm:spPr/>
      <dgm:t>
        <a:bodyPr/>
        <a:lstStyle/>
        <a:p>
          <a:endParaRPr lang="en-US"/>
        </a:p>
      </dgm:t>
    </dgm:pt>
    <dgm:pt modelId="{EECDD54C-761E-AF40-A05D-254416BF73F7}" type="pres">
      <dgm:prSet presAssocID="{769787BA-A4DA-874B-981A-FF12569EB6EF}" presName="Name0" presStyleCnt="0">
        <dgm:presLayoutVars>
          <dgm:dir/>
          <dgm:resizeHandles val="exact"/>
        </dgm:presLayoutVars>
      </dgm:prSet>
      <dgm:spPr/>
    </dgm:pt>
    <dgm:pt modelId="{C14563F4-C97E-A148-BC18-940C6B4F41F1}" type="pres">
      <dgm:prSet presAssocID="{CCEB0B77-C452-CF4B-B5A7-216579ED9160}" presName="parAndChTx" presStyleLbl="node1" presStyleIdx="0" presStyleCnt="3">
        <dgm:presLayoutVars>
          <dgm:bulletEnabled val="1"/>
        </dgm:presLayoutVars>
      </dgm:prSet>
      <dgm:spPr/>
    </dgm:pt>
    <dgm:pt modelId="{0A96D7C4-10D9-8A4D-BF80-D5D256BAC57C}" type="pres">
      <dgm:prSet presAssocID="{B058CF16-15B5-CC47-B3E2-59FDA2A13EDC}" presName="parAndChSpace" presStyleCnt="0"/>
      <dgm:spPr/>
    </dgm:pt>
    <dgm:pt modelId="{5022AF9B-1F0E-F941-A8F7-ED6F30F0365B}" type="pres">
      <dgm:prSet presAssocID="{07645EB3-1446-2549-B815-F97F8C81B703}" presName="parAndChTx" presStyleLbl="node1" presStyleIdx="1" presStyleCnt="3">
        <dgm:presLayoutVars>
          <dgm:bulletEnabled val="1"/>
        </dgm:presLayoutVars>
      </dgm:prSet>
      <dgm:spPr/>
    </dgm:pt>
    <dgm:pt modelId="{1E00B2D0-536D-1A42-97C8-A940A7455005}" type="pres">
      <dgm:prSet presAssocID="{C0F36B96-31F8-844B-A1FC-54F6AA74CD2B}" presName="parAndChSpace" presStyleCnt="0"/>
      <dgm:spPr/>
    </dgm:pt>
    <dgm:pt modelId="{E8710CCF-097E-0644-9C6D-5A1D020402F6}" type="pres">
      <dgm:prSet presAssocID="{78AAC925-A89B-714A-B70A-4849727859B9}" presName="parAndChTx" presStyleLbl="node1" presStyleIdx="2" presStyleCnt="3">
        <dgm:presLayoutVars>
          <dgm:bulletEnabled val="1"/>
        </dgm:presLayoutVars>
      </dgm:prSet>
      <dgm:spPr/>
    </dgm:pt>
  </dgm:ptLst>
  <dgm:cxnLst>
    <dgm:cxn modelId="{3231F311-A1F5-3445-B23C-D5DB1C580693}" type="presOf" srcId="{CCEB0B77-C452-CF4B-B5A7-216579ED9160}" destId="{C14563F4-C97E-A148-BC18-940C6B4F41F1}" srcOrd="0" destOrd="0" presId="urn:microsoft.com/office/officeart/2005/8/layout/hChevron3"/>
    <dgm:cxn modelId="{CDB41A13-F034-5A4B-A438-973EF067F7A4}" srcId="{CCEB0B77-C452-CF4B-B5A7-216579ED9160}" destId="{D6244A0C-BE57-2B40-B575-EA167643E3B7}" srcOrd="0" destOrd="0" parTransId="{19113858-CB49-A948-AE03-B8B5326B2974}" sibTransId="{D4B54330-5D65-774F-B879-1F610BE9A443}"/>
    <dgm:cxn modelId="{A2DBA91B-E54B-944D-AAF3-373BD31FD2B1}" srcId="{CCEB0B77-C452-CF4B-B5A7-216579ED9160}" destId="{61223EA5-8158-1342-B983-23AF4B06E15F}" srcOrd="3" destOrd="0" parTransId="{FEBAF064-4763-F043-AEA2-96540839C6C3}" sibTransId="{9ADCAC5A-8912-8F4A-9585-8A5FD1B91183}"/>
    <dgm:cxn modelId="{3FE8A420-CCB0-8D41-95C2-3C84F0254487}" srcId="{CCEB0B77-C452-CF4B-B5A7-216579ED9160}" destId="{2EAF4178-54B7-6241-BC0A-A9D03C6DA6B9}" srcOrd="2" destOrd="0" parTransId="{8B3BEC4F-3F38-2540-8AA8-363E338D0ABD}" sibTransId="{8A803AD5-7C57-F143-8C50-CF5C62CBAE85}"/>
    <dgm:cxn modelId="{6F634F29-C916-1540-85E8-1AE9B897FB6F}" srcId="{CCEB0B77-C452-CF4B-B5A7-216579ED9160}" destId="{74B55A04-FC44-304F-8DB2-B3FDFEACAB8C}" srcOrd="1" destOrd="0" parTransId="{E49C2D5F-B0D9-BC4B-8261-3D96948C981F}" sibTransId="{23634703-BF3B-8D44-98DA-E266BE2CFAF7}"/>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D5F0805C-77F5-C34B-80EB-D3890250E698}" type="presOf" srcId="{769787BA-A4DA-874B-981A-FF12569EB6EF}" destId="{EECDD54C-761E-AF40-A05D-254416BF73F7}" srcOrd="0" destOrd="0" presId="urn:microsoft.com/office/officeart/2005/8/layout/hChevron3"/>
    <dgm:cxn modelId="{C8DB698A-D9B6-7743-A588-EFEEEF0277B0}" type="presOf" srcId="{D6244A0C-BE57-2B40-B575-EA167643E3B7}" destId="{C14563F4-C97E-A148-BC18-940C6B4F41F1}" srcOrd="0" destOrd="1" presId="urn:microsoft.com/office/officeart/2005/8/layout/hChevron3"/>
    <dgm:cxn modelId="{2B5C7392-322A-6C4E-A182-E31076E03794}" srcId="{74B55A04-FC44-304F-8DB2-B3FDFEACAB8C}" destId="{0B6D1E35-CBCA-BD47-9AA8-486B7618126E}" srcOrd="0" destOrd="0" parTransId="{CF077668-181E-F94B-AC5F-E85C92AEFDAE}" sibTransId="{E49B3773-3F5E-AD4B-A2A6-0B75256852C7}"/>
    <dgm:cxn modelId="{FBA4D592-1FCD-E24E-BF15-FC7619833A2E}" type="presOf" srcId="{AAC01D79-B701-824F-B048-2D540A253161}" destId="{E8710CCF-097E-0644-9C6D-5A1D020402F6}" srcOrd="0" destOrd="1" presId="urn:microsoft.com/office/officeart/2005/8/layout/hChevron3"/>
    <dgm:cxn modelId="{2FD4DCB6-FF62-5E4E-8A65-B313837BFA75}" srcId="{769787BA-A4DA-874B-981A-FF12569EB6EF}" destId="{CCEB0B77-C452-CF4B-B5A7-216579ED9160}" srcOrd="0" destOrd="0" parTransId="{8DC1E93B-C69B-9346-829C-153525BDA62D}" sibTransId="{B058CF16-15B5-CC47-B3E2-59FDA2A13EDC}"/>
    <dgm:cxn modelId="{6939A4B9-23F8-C940-A4BD-B3ECB813FD2C}" type="presOf" srcId="{0B6D1E35-CBCA-BD47-9AA8-486B7618126E}" destId="{C14563F4-C97E-A148-BC18-940C6B4F41F1}" srcOrd="0" destOrd="3" presId="urn:microsoft.com/office/officeart/2005/8/layout/hChevron3"/>
    <dgm:cxn modelId="{A67FD5C3-3FC9-7742-9479-A5B178B3EE32}" type="presOf" srcId="{07645EB3-1446-2549-B815-F97F8C81B703}" destId="{5022AF9B-1F0E-F941-A8F7-ED6F30F0365B}" srcOrd="0" destOrd="0" presId="urn:microsoft.com/office/officeart/2005/8/layout/hChevron3"/>
    <dgm:cxn modelId="{2CAA27C7-3718-344B-A8B3-0CE94C90D6D1}" type="presOf" srcId="{78AAC925-A89B-714A-B70A-4849727859B9}" destId="{E8710CCF-097E-0644-9C6D-5A1D020402F6}" srcOrd="0" destOrd="0" presId="urn:microsoft.com/office/officeart/2005/8/layout/hChevron3"/>
    <dgm:cxn modelId="{416CD3E3-BFA1-4A47-8577-753D4D8DAAB1}" type="presOf" srcId="{74B55A04-FC44-304F-8DB2-B3FDFEACAB8C}" destId="{C14563F4-C97E-A148-BC18-940C6B4F41F1}" srcOrd="0" destOrd="2" presId="urn:microsoft.com/office/officeart/2005/8/layout/hChevron3"/>
    <dgm:cxn modelId="{25E4A2EF-8B2C-7847-BBDF-EB46C2900852}" type="presOf" srcId="{EA7C215C-4222-464E-9E1F-57579A23A847}" destId="{5022AF9B-1F0E-F941-A8F7-ED6F30F0365B}" srcOrd="0" destOrd="1" presId="urn:microsoft.com/office/officeart/2005/8/layout/hChevron3"/>
    <dgm:cxn modelId="{7AA7B9FA-CA73-6A44-BD3C-10106B38DFE1}" type="presOf" srcId="{2EAF4178-54B7-6241-BC0A-A9D03C6DA6B9}" destId="{C14563F4-C97E-A148-BC18-940C6B4F41F1}" srcOrd="0" destOrd="4" presId="urn:microsoft.com/office/officeart/2005/8/layout/hChevron3"/>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95AAA0FD-98A9-9743-9CDA-EFCC9C7579D7}" type="presOf" srcId="{61223EA5-8158-1342-B983-23AF4B06E15F}" destId="{C14563F4-C97E-A148-BC18-940C6B4F41F1}" srcOrd="0" destOrd="5" presId="urn:microsoft.com/office/officeart/2005/8/layout/hChevron3"/>
    <dgm:cxn modelId="{A15BA554-32FC-644D-A5A6-FD7D34646F21}" type="presParOf" srcId="{EECDD54C-761E-AF40-A05D-254416BF73F7}" destId="{C14563F4-C97E-A148-BC18-940C6B4F41F1}" srcOrd="0" destOrd="0" presId="urn:microsoft.com/office/officeart/2005/8/layout/hChevron3"/>
    <dgm:cxn modelId="{457715CF-D5D3-FB43-98D5-5005A615FF94}" type="presParOf" srcId="{EECDD54C-761E-AF40-A05D-254416BF73F7}" destId="{0A96D7C4-10D9-8A4D-BF80-D5D256BAC57C}" srcOrd="1" destOrd="0" presId="urn:microsoft.com/office/officeart/2005/8/layout/hChevron3"/>
    <dgm:cxn modelId="{52A8E17C-4231-9B4E-BBEF-282281205756}" type="presParOf" srcId="{EECDD54C-761E-AF40-A05D-254416BF73F7}" destId="{5022AF9B-1F0E-F941-A8F7-ED6F30F0365B}" srcOrd="2" destOrd="0" presId="urn:microsoft.com/office/officeart/2005/8/layout/hChevron3"/>
    <dgm:cxn modelId="{81D31B79-33B1-B84B-9B39-32D07CC32CCC}" type="presParOf" srcId="{EECDD54C-761E-AF40-A05D-254416BF73F7}" destId="{1E00B2D0-536D-1A42-97C8-A940A7455005}" srcOrd="3" destOrd="0" presId="urn:microsoft.com/office/officeart/2005/8/layout/hChevron3"/>
    <dgm:cxn modelId="{5816310E-CC78-9749-9982-03655FF653BC}" type="presParOf" srcId="{EECDD54C-761E-AF40-A05D-254416BF73F7}" destId="{E8710CCF-097E-0644-9C6D-5A1D020402F6}"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9787BA-A4DA-874B-981A-FF12569EB6EF}" type="doc">
      <dgm:prSet loTypeId="urn:microsoft.com/office/officeart/2016/7/layout/VerticalDownArrowProcess" loCatId="process" qsTypeId="urn:microsoft.com/office/officeart/2005/8/quickstyle/simple5" qsCatId="simple" csTypeId="urn:microsoft.com/office/officeart/2005/8/colors/accent3_2" csCatId="accent3" phldr="1"/>
      <dgm:spPr/>
      <dgm:t>
        <a:bodyPr/>
        <a:lstStyle/>
        <a:p>
          <a:endParaRPr lang="en-US"/>
        </a:p>
      </dgm:t>
    </dgm:pt>
    <dgm:pt modelId="{CCEB0B77-C452-CF4B-B5A7-216579ED9160}">
      <dgm:prSet/>
      <dgm:spPr/>
      <dgm:t>
        <a:bodyPr/>
        <a:lstStyle/>
        <a:p>
          <a:r>
            <a:rPr lang="en-US"/>
            <a:t>What went well</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dgm:spPr/>
      <dgm:t>
        <a:bodyPr/>
        <a:lstStyle/>
        <a:p>
          <a:r>
            <a:rPr lang="en-US"/>
            <a:t>More comprehensive sprint planning to avoid scope changes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dgm:spPr/>
      <dgm:t>
        <a:bodyPr/>
        <a:lstStyle/>
        <a:p>
          <a:r>
            <a:rPr lang="en-US"/>
            <a:t>What needs improvement</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r>
            <a:rPr lang="en-US"/>
            <a:t>Logging work done consistently</a:t>
          </a:r>
        </a:p>
        <a:p>
          <a:r>
            <a:rPr lang="en-US"/>
            <a:t>Estimating the amount of time items will be complete</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78AAC925-A89B-714A-B70A-4849727859B9}">
      <dgm:prSet/>
      <dgm:spPr/>
      <dgm:t>
        <a:bodyPr/>
        <a:lstStyle/>
        <a:p>
          <a:r>
            <a:rPr lang="en-US"/>
            <a:t>Next Steps</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r>
            <a:rPr lang="en-US"/>
            <a:t>Require</a:t>
          </a:r>
          <a:r>
            <a:rPr lang="en-US" baseline="0"/>
            <a:t> members to log work done every weekday</a:t>
          </a:r>
          <a:endParaRPr lang="en-US"/>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48A4F64C-2ED1-4443-87AC-876928E58EFD}" type="pres">
      <dgm:prSet presAssocID="{769787BA-A4DA-874B-981A-FF12569EB6EF}" presName="Name0" presStyleCnt="0">
        <dgm:presLayoutVars>
          <dgm:dir/>
          <dgm:animLvl val="lvl"/>
          <dgm:resizeHandles val="exact"/>
        </dgm:presLayoutVars>
      </dgm:prSet>
      <dgm:spPr/>
    </dgm:pt>
    <dgm:pt modelId="{FA614BD9-7C70-C346-82F5-FD85FF5664C5}" type="pres">
      <dgm:prSet presAssocID="{78AAC925-A89B-714A-B70A-4849727859B9}" presName="boxAndChildren" presStyleCnt="0"/>
      <dgm:spPr/>
    </dgm:pt>
    <dgm:pt modelId="{EF5BC31D-9614-3642-82B7-B52DCFC94C1D}" type="pres">
      <dgm:prSet presAssocID="{78AAC925-A89B-714A-B70A-4849727859B9}" presName="parentTextBox" presStyleLbl="alignNode1" presStyleIdx="0" presStyleCnt="3"/>
      <dgm:spPr/>
    </dgm:pt>
    <dgm:pt modelId="{6DB14520-BDA7-A446-BCA4-70853E15FDE7}" type="pres">
      <dgm:prSet presAssocID="{78AAC925-A89B-714A-B70A-4849727859B9}" presName="descendantBox" presStyleLbl="bgAccFollowNode1" presStyleIdx="0" presStyleCnt="3"/>
      <dgm:spPr/>
    </dgm:pt>
    <dgm:pt modelId="{9DF3DAD3-0E2F-7E49-8E28-F0959E2A4AF8}" type="pres">
      <dgm:prSet presAssocID="{C0F36B96-31F8-844B-A1FC-54F6AA74CD2B}" presName="sp" presStyleCnt="0"/>
      <dgm:spPr/>
    </dgm:pt>
    <dgm:pt modelId="{5785C5ED-9696-2447-9306-6084AE1BCB1A}" type="pres">
      <dgm:prSet presAssocID="{07645EB3-1446-2549-B815-F97F8C81B703}" presName="arrowAndChildren" presStyleCnt="0"/>
      <dgm:spPr/>
    </dgm:pt>
    <dgm:pt modelId="{334F0DE6-3AF1-6442-919A-C6BC01563491}" type="pres">
      <dgm:prSet presAssocID="{07645EB3-1446-2549-B815-F97F8C81B703}" presName="parentTextArrow" presStyleLbl="node1" presStyleIdx="0" presStyleCnt="0"/>
      <dgm:spPr/>
    </dgm:pt>
    <dgm:pt modelId="{517AB5F6-FB39-324B-A23A-BBB0A6817366}" type="pres">
      <dgm:prSet presAssocID="{07645EB3-1446-2549-B815-F97F8C81B703}" presName="arrow" presStyleLbl="alignNode1" presStyleIdx="1" presStyleCnt="3"/>
      <dgm:spPr/>
    </dgm:pt>
    <dgm:pt modelId="{9DDA6798-CEA9-154F-BB96-0E8C5F84F7D8}" type="pres">
      <dgm:prSet presAssocID="{07645EB3-1446-2549-B815-F97F8C81B703}" presName="descendantArrow" presStyleLbl="bgAccFollowNode1" presStyleIdx="1" presStyleCnt="3"/>
      <dgm:spPr/>
    </dgm:pt>
    <dgm:pt modelId="{0FDB7E33-8864-4741-B667-7A2F43D71F52}" type="pres">
      <dgm:prSet presAssocID="{B058CF16-15B5-CC47-B3E2-59FDA2A13EDC}" presName="sp" presStyleCnt="0"/>
      <dgm:spPr/>
    </dgm:pt>
    <dgm:pt modelId="{2E0F43FA-5881-F849-9BBD-2979916FFEF0}" type="pres">
      <dgm:prSet presAssocID="{CCEB0B77-C452-CF4B-B5A7-216579ED9160}" presName="arrowAndChildren" presStyleCnt="0"/>
      <dgm:spPr/>
    </dgm:pt>
    <dgm:pt modelId="{F1C88C5B-419D-4546-A3E6-397AF92C0145}" type="pres">
      <dgm:prSet presAssocID="{CCEB0B77-C452-CF4B-B5A7-216579ED9160}" presName="parentTextArrow" presStyleLbl="node1" presStyleIdx="0" presStyleCnt="0"/>
      <dgm:spPr/>
    </dgm:pt>
    <dgm:pt modelId="{E9EF2417-8396-7C40-ACB1-8C8F9E8C4FA3}" type="pres">
      <dgm:prSet presAssocID="{CCEB0B77-C452-CF4B-B5A7-216579ED9160}" presName="arrow" presStyleLbl="alignNode1" presStyleIdx="2" presStyleCnt="3"/>
      <dgm:spPr/>
    </dgm:pt>
    <dgm:pt modelId="{E9F2CB35-9BA9-7242-8E85-84263E65B3F3}" type="pres">
      <dgm:prSet presAssocID="{CCEB0B77-C452-CF4B-B5A7-216579ED9160}" presName="descendantArrow" presStyleLbl="bgAccFollowNode1" presStyleIdx="2" presStyleCnt="3"/>
      <dgm:spPr/>
    </dgm:pt>
  </dgm:ptLst>
  <dgm:cxnLst>
    <dgm:cxn modelId="{CDB41A13-F034-5A4B-A438-973EF067F7A4}" srcId="{CCEB0B77-C452-CF4B-B5A7-216579ED9160}" destId="{D6244A0C-BE57-2B40-B575-EA167643E3B7}" srcOrd="0" destOrd="0" parTransId="{19113858-CB49-A948-AE03-B8B5326B2974}" sibTransId="{D4B54330-5D65-774F-B879-1F610BE9A443}"/>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9EA33A64-CAD6-1342-B9A6-191479330519}" type="presOf" srcId="{CCEB0B77-C452-CF4B-B5A7-216579ED9160}" destId="{F1C88C5B-419D-4546-A3E6-397AF92C0145}" srcOrd="0" destOrd="0" presId="urn:microsoft.com/office/officeart/2016/7/layout/VerticalDownArrowProcess"/>
    <dgm:cxn modelId="{80815865-4621-AB46-89A7-163CBB4AA2AD}" type="presOf" srcId="{AAC01D79-B701-824F-B048-2D540A253161}" destId="{6DB14520-BDA7-A446-BCA4-70853E15FDE7}" srcOrd="0" destOrd="0" presId="urn:microsoft.com/office/officeart/2016/7/layout/VerticalDownArrowProcess"/>
    <dgm:cxn modelId="{197F0877-183A-AD40-B906-907073DD9439}" type="presOf" srcId="{78AAC925-A89B-714A-B70A-4849727859B9}" destId="{EF5BC31D-9614-3642-82B7-B52DCFC94C1D}" srcOrd="0" destOrd="0" presId="urn:microsoft.com/office/officeart/2016/7/layout/VerticalDownArrowProcess"/>
    <dgm:cxn modelId="{612C12A4-64E3-EF48-9EDF-5F0181FF9E4C}" type="presOf" srcId="{769787BA-A4DA-874B-981A-FF12569EB6EF}" destId="{48A4F64C-2ED1-4443-87AC-876928E58EFD}" srcOrd="0" destOrd="0" presId="urn:microsoft.com/office/officeart/2016/7/layout/VerticalDownArrowProcess"/>
    <dgm:cxn modelId="{2FD4DCB6-FF62-5E4E-8A65-B313837BFA75}" srcId="{769787BA-A4DA-874B-981A-FF12569EB6EF}" destId="{CCEB0B77-C452-CF4B-B5A7-216579ED9160}" srcOrd="0" destOrd="0" parTransId="{8DC1E93B-C69B-9346-829C-153525BDA62D}" sibTransId="{B058CF16-15B5-CC47-B3E2-59FDA2A13EDC}"/>
    <dgm:cxn modelId="{63C327CA-9199-704D-B44F-2E833E3B51EA}" type="presOf" srcId="{07645EB3-1446-2549-B815-F97F8C81B703}" destId="{517AB5F6-FB39-324B-A23A-BBB0A6817366}" srcOrd="1" destOrd="0" presId="urn:microsoft.com/office/officeart/2016/7/layout/VerticalDownArrowProcess"/>
    <dgm:cxn modelId="{97B2CFD7-CD9E-3543-A83A-2B2908CCB18C}" type="presOf" srcId="{07645EB3-1446-2549-B815-F97F8C81B703}" destId="{334F0DE6-3AF1-6442-919A-C6BC01563491}" srcOrd="0" destOrd="0" presId="urn:microsoft.com/office/officeart/2016/7/layout/VerticalDownArrowProcess"/>
    <dgm:cxn modelId="{4A376DED-028E-AD4A-BCA8-AF8DF2B066A6}" type="presOf" srcId="{CCEB0B77-C452-CF4B-B5A7-216579ED9160}" destId="{E9EF2417-8396-7C40-ACB1-8C8F9E8C4FA3}" srcOrd="1" destOrd="0" presId="urn:microsoft.com/office/officeart/2016/7/layout/VerticalDownArrowProcess"/>
    <dgm:cxn modelId="{F8AEB1ED-F356-0D40-9673-5753368A14AC}" type="presOf" srcId="{D6244A0C-BE57-2B40-B575-EA167643E3B7}" destId="{E9F2CB35-9BA9-7242-8E85-84263E65B3F3}" srcOrd="0" destOrd="0" presId="urn:microsoft.com/office/officeart/2016/7/layout/VerticalDownArrowProcess"/>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235EFCFB-764D-0048-87B5-1FD6BF05E748}" type="presOf" srcId="{EA7C215C-4222-464E-9E1F-57579A23A847}" destId="{9DDA6798-CEA9-154F-BB96-0E8C5F84F7D8}" srcOrd="0" destOrd="0" presId="urn:microsoft.com/office/officeart/2016/7/layout/VerticalDownArrowProcess"/>
    <dgm:cxn modelId="{1CB175DE-413E-2B46-9EED-A2A9CE6DF706}" type="presParOf" srcId="{48A4F64C-2ED1-4443-87AC-876928E58EFD}" destId="{FA614BD9-7C70-C346-82F5-FD85FF5664C5}" srcOrd="0" destOrd="0" presId="urn:microsoft.com/office/officeart/2016/7/layout/VerticalDownArrowProcess"/>
    <dgm:cxn modelId="{833D15C6-D7F7-414D-9F8A-3B598F0C43DB}" type="presParOf" srcId="{FA614BD9-7C70-C346-82F5-FD85FF5664C5}" destId="{EF5BC31D-9614-3642-82B7-B52DCFC94C1D}" srcOrd="0" destOrd="0" presId="urn:microsoft.com/office/officeart/2016/7/layout/VerticalDownArrowProcess"/>
    <dgm:cxn modelId="{08E642B9-0024-C24A-8020-7DBE71A0A56E}" type="presParOf" srcId="{FA614BD9-7C70-C346-82F5-FD85FF5664C5}" destId="{6DB14520-BDA7-A446-BCA4-70853E15FDE7}" srcOrd="1" destOrd="0" presId="urn:microsoft.com/office/officeart/2016/7/layout/VerticalDownArrowProcess"/>
    <dgm:cxn modelId="{BB1493B5-2B0B-2C4E-8F7C-E27539C226CA}" type="presParOf" srcId="{48A4F64C-2ED1-4443-87AC-876928E58EFD}" destId="{9DF3DAD3-0E2F-7E49-8E28-F0959E2A4AF8}" srcOrd="1" destOrd="0" presId="urn:microsoft.com/office/officeart/2016/7/layout/VerticalDownArrowProcess"/>
    <dgm:cxn modelId="{9BA24B8C-DDD0-E042-864E-2BD801EB53FC}" type="presParOf" srcId="{48A4F64C-2ED1-4443-87AC-876928E58EFD}" destId="{5785C5ED-9696-2447-9306-6084AE1BCB1A}" srcOrd="2" destOrd="0" presId="urn:microsoft.com/office/officeart/2016/7/layout/VerticalDownArrowProcess"/>
    <dgm:cxn modelId="{7A13AA0E-BA1B-AE47-96E6-9401AC2944DB}" type="presParOf" srcId="{5785C5ED-9696-2447-9306-6084AE1BCB1A}" destId="{334F0DE6-3AF1-6442-919A-C6BC01563491}" srcOrd="0" destOrd="0" presId="urn:microsoft.com/office/officeart/2016/7/layout/VerticalDownArrowProcess"/>
    <dgm:cxn modelId="{57B49006-2FBB-1548-AE5B-4A4D1B1478C2}" type="presParOf" srcId="{5785C5ED-9696-2447-9306-6084AE1BCB1A}" destId="{517AB5F6-FB39-324B-A23A-BBB0A6817366}" srcOrd="1" destOrd="0" presId="urn:microsoft.com/office/officeart/2016/7/layout/VerticalDownArrowProcess"/>
    <dgm:cxn modelId="{E9D1097B-2828-D146-8A60-9196163D247A}" type="presParOf" srcId="{5785C5ED-9696-2447-9306-6084AE1BCB1A}" destId="{9DDA6798-CEA9-154F-BB96-0E8C5F84F7D8}" srcOrd="2" destOrd="0" presId="urn:microsoft.com/office/officeart/2016/7/layout/VerticalDownArrowProcess"/>
    <dgm:cxn modelId="{6B193D33-196F-2D4F-9FD3-A63B1DF14EFA}" type="presParOf" srcId="{48A4F64C-2ED1-4443-87AC-876928E58EFD}" destId="{0FDB7E33-8864-4741-B667-7A2F43D71F52}" srcOrd="3" destOrd="0" presId="urn:microsoft.com/office/officeart/2016/7/layout/VerticalDownArrowProcess"/>
    <dgm:cxn modelId="{37F947D4-20D1-5A48-9DFB-EAA78A2AD5EF}" type="presParOf" srcId="{48A4F64C-2ED1-4443-87AC-876928E58EFD}" destId="{2E0F43FA-5881-F849-9BBD-2979916FFEF0}" srcOrd="4" destOrd="0" presId="urn:microsoft.com/office/officeart/2016/7/layout/VerticalDownArrowProcess"/>
    <dgm:cxn modelId="{D5070C92-718C-4F44-8B94-959C41D73883}" type="presParOf" srcId="{2E0F43FA-5881-F849-9BBD-2979916FFEF0}" destId="{F1C88C5B-419D-4546-A3E6-397AF92C0145}" srcOrd="0" destOrd="0" presId="urn:microsoft.com/office/officeart/2016/7/layout/VerticalDownArrowProcess"/>
    <dgm:cxn modelId="{8BEA0978-7B01-6C45-AEFC-BD6F9ED0AFA3}" type="presParOf" srcId="{2E0F43FA-5881-F849-9BBD-2979916FFEF0}" destId="{E9EF2417-8396-7C40-ACB1-8C8F9E8C4FA3}" srcOrd="1" destOrd="0" presId="urn:microsoft.com/office/officeart/2016/7/layout/VerticalDownArrowProcess"/>
    <dgm:cxn modelId="{326BBDD8-3F7F-AD46-BBB1-BF51D0F85ABD}" type="presParOf" srcId="{2E0F43FA-5881-F849-9BBD-2979916FFEF0}" destId="{E9F2CB35-9BA9-7242-8E85-84263E65B3F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83FF4-8045-433F-9DE4-5974E453AA92}">
      <dsp:nvSpPr>
        <dsp:cNvPr id="0" name=""/>
        <dsp:cNvSpPr/>
      </dsp:nvSpPr>
      <dsp:spPr>
        <a:xfrm>
          <a:off x="2612" y="856244"/>
          <a:ext cx="570691" cy="5706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4658D5B-4249-4CE1-B0C5-D630A36B8AAB}">
      <dsp:nvSpPr>
        <dsp:cNvPr id="0" name=""/>
        <dsp:cNvSpPr/>
      </dsp:nvSpPr>
      <dsp:spPr>
        <a:xfrm>
          <a:off x="2612"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Recap</a:t>
          </a:r>
        </a:p>
      </dsp:txBody>
      <dsp:txXfrm>
        <a:off x="2612" y="1540406"/>
        <a:ext cx="1630546" cy="244582"/>
      </dsp:txXfrm>
    </dsp:sp>
    <dsp:sp modelId="{E23C1BD9-FC15-4831-B207-080B0146EE60}">
      <dsp:nvSpPr>
        <dsp:cNvPr id="0" name=""/>
        <dsp:cNvSpPr/>
      </dsp:nvSpPr>
      <dsp:spPr>
        <a:xfrm>
          <a:off x="2612"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What is SymCheck</a:t>
          </a:r>
        </a:p>
        <a:p>
          <a:pPr marL="0" lvl="0" indent="0" algn="l" defTabSz="533400">
            <a:lnSpc>
              <a:spcPct val="100000"/>
            </a:lnSpc>
            <a:spcBef>
              <a:spcPct val="0"/>
            </a:spcBef>
            <a:spcAft>
              <a:spcPct val="35000"/>
            </a:spcAft>
            <a:buNone/>
          </a:pPr>
          <a:r>
            <a:rPr lang="en-US" sz="1200" kern="1200">
              <a:solidFill>
                <a:schemeClr val="bg1"/>
              </a:solidFill>
            </a:rPr>
            <a:t>- Technologies being used</a:t>
          </a:r>
        </a:p>
      </dsp:txBody>
      <dsp:txXfrm>
        <a:off x="2612" y="1837765"/>
        <a:ext cx="1630546" cy="1657327"/>
      </dsp:txXfrm>
    </dsp:sp>
    <dsp:sp modelId="{DFD7BD48-7383-401A-B1BF-6EFB22D3D362}">
      <dsp:nvSpPr>
        <dsp:cNvPr id="0" name=""/>
        <dsp:cNvSpPr/>
      </dsp:nvSpPr>
      <dsp:spPr>
        <a:xfrm>
          <a:off x="1918505" y="856244"/>
          <a:ext cx="570691" cy="570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5165FF-1C3C-4FFA-88B9-575E76CEFC8C}">
      <dsp:nvSpPr>
        <dsp:cNvPr id="0" name=""/>
        <dsp:cNvSpPr/>
      </dsp:nvSpPr>
      <dsp:spPr>
        <a:xfrm>
          <a:off x="1918505"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5 Recap</a:t>
          </a:r>
        </a:p>
      </dsp:txBody>
      <dsp:txXfrm>
        <a:off x="1918505" y="1540406"/>
        <a:ext cx="1630546" cy="244582"/>
      </dsp:txXfrm>
    </dsp:sp>
    <dsp:sp modelId="{29143296-35F5-4630-9973-04F21F34E2B3}">
      <dsp:nvSpPr>
        <dsp:cNvPr id="0" name=""/>
        <dsp:cNvSpPr/>
      </dsp:nvSpPr>
      <dsp:spPr>
        <a:xfrm>
          <a:off x="1918505"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Completed Tasks and Stories</a:t>
          </a:r>
        </a:p>
        <a:p>
          <a:pPr marL="0" lvl="0" indent="0" algn="l" defTabSz="533400">
            <a:lnSpc>
              <a:spcPct val="100000"/>
            </a:lnSpc>
            <a:spcBef>
              <a:spcPct val="0"/>
            </a:spcBef>
            <a:spcAft>
              <a:spcPct val="35000"/>
            </a:spcAft>
            <a:buNone/>
          </a:pPr>
          <a:r>
            <a:rPr lang="en-US" sz="1200" kern="1200">
              <a:solidFill>
                <a:schemeClr val="bg1"/>
              </a:solidFill>
            </a:rPr>
            <a:t>- Screenshot of new features</a:t>
          </a:r>
        </a:p>
      </dsp:txBody>
      <dsp:txXfrm>
        <a:off x="1918505" y="1837765"/>
        <a:ext cx="1630546" cy="1657327"/>
      </dsp:txXfrm>
    </dsp:sp>
    <dsp:sp modelId="{52CF2DFA-B98E-4087-A10F-0177C0ED171C}">
      <dsp:nvSpPr>
        <dsp:cNvPr id="0" name=""/>
        <dsp:cNvSpPr/>
      </dsp:nvSpPr>
      <dsp:spPr>
        <a:xfrm>
          <a:off x="3834397" y="856244"/>
          <a:ext cx="570691" cy="5706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5705-5926-4BC2-8261-8367DAA2ADE3}">
      <dsp:nvSpPr>
        <dsp:cNvPr id="0" name=""/>
        <dsp:cNvSpPr/>
      </dsp:nvSpPr>
      <dsp:spPr>
        <a:xfrm>
          <a:off x="3834397"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6</a:t>
          </a:r>
        </a:p>
      </dsp:txBody>
      <dsp:txXfrm>
        <a:off x="3834397" y="1540406"/>
        <a:ext cx="1630546" cy="244582"/>
      </dsp:txXfrm>
    </dsp:sp>
    <dsp:sp modelId="{38F2648E-96F0-4812-ACB7-EA53F1F2347F}">
      <dsp:nvSpPr>
        <dsp:cNvPr id="0" name=""/>
        <dsp:cNvSpPr/>
      </dsp:nvSpPr>
      <dsp:spPr>
        <a:xfrm>
          <a:off x="3834397"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Committed, Completed, and Uncompleted Tasks and Stories</a:t>
          </a:r>
        </a:p>
        <a:p>
          <a:pPr marL="0" lvl="0" indent="0" algn="l" defTabSz="533400">
            <a:lnSpc>
              <a:spcPct val="100000"/>
            </a:lnSpc>
            <a:spcBef>
              <a:spcPct val="0"/>
            </a:spcBef>
            <a:spcAft>
              <a:spcPct val="35000"/>
            </a:spcAft>
            <a:buNone/>
          </a:pPr>
          <a:r>
            <a:rPr lang="en-US" sz="1200" kern="1200">
              <a:solidFill>
                <a:schemeClr val="bg1"/>
              </a:solidFill>
            </a:rPr>
            <a:t>- Burndown Chart</a:t>
          </a:r>
        </a:p>
        <a:p>
          <a:pPr marL="0" lvl="0" indent="0" algn="l" defTabSz="533400">
            <a:lnSpc>
              <a:spcPct val="100000"/>
            </a:lnSpc>
            <a:spcBef>
              <a:spcPct val="0"/>
            </a:spcBef>
            <a:spcAft>
              <a:spcPct val="35000"/>
            </a:spcAft>
            <a:buNone/>
          </a:pPr>
          <a:r>
            <a:rPr lang="en-US" sz="1200" kern="1200">
              <a:solidFill>
                <a:schemeClr val="bg1"/>
              </a:solidFill>
            </a:rPr>
            <a:t>- Deliverables</a:t>
          </a:r>
        </a:p>
        <a:p>
          <a:pPr marL="0" lvl="0" indent="0" algn="l" defTabSz="533400">
            <a:lnSpc>
              <a:spcPct val="100000"/>
            </a:lnSpc>
            <a:spcBef>
              <a:spcPct val="0"/>
            </a:spcBef>
            <a:spcAft>
              <a:spcPct val="35000"/>
            </a:spcAft>
            <a:buNone/>
          </a:pPr>
          <a:r>
            <a:rPr lang="en-US" sz="1200" kern="1200">
              <a:solidFill>
                <a:schemeClr val="bg1"/>
              </a:solidFill>
            </a:rPr>
            <a:t>- Acceptance Criteria</a:t>
          </a:r>
        </a:p>
        <a:p>
          <a:pPr marL="0" lvl="0" indent="0" algn="l" defTabSz="533400">
            <a:lnSpc>
              <a:spcPct val="100000"/>
            </a:lnSpc>
            <a:spcBef>
              <a:spcPct val="0"/>
            </a:spcBef>
            <a:spcAft>
              <a:spcPct val="35000"/>
            </a:spcAft>
            <a:buNone/>
          </a:pPr>
          <a:r>
            <a:rPr lang="en-US" sz="1200" kern="1200">
              <a:solidFill>
                <a:schemeClr val="bg1"/>
              </a:solidFill>
            </a:rPr>
            <a:t>- Test Case</a:t>
          </a:r>
        </a:p>
      </dsp:txBody>
      <dsp:txXfrm>
        <a:off x="3834397" y="1837765"/>
        <a:ext cx="1630546" cy="1657327"/>
      </dsp:txXfrm>
    </dsp:sp>
    <dsp:sp modelId="{B0C4C5ED-BD5B-442F-BD49-22E61150FE85}">
      <dsp:nvSpPr>
        <dsp:cNvPr id="0" name=""/>
        <dsp:cNvSpPr/>
      </dsp:nvSpPr>
      <dsp:spPr>
        <a:xfrm>
          <a:off x="5750290" y="856244"/>
          <a:ext cx="570691" cy="5706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F2917F8-580F-4AC0-8929-258DEC34B208}">
      <dsp:nvSpPr>
        <dsp:cNvPr id="0" name=""/>
        <dsp:cNvSpPr/>
      </dsp:nvSpPr>
      <dsp:spPr>
        <a:xfrm>
          <a:off x="5750290"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Timeline</a:t>
          </a:r>
        </a:p>
      </dsp:txBody>
      <dsp:txXfrm>
        <a:off x="5750290" y="1540406"/>
        <a:ext cx="1630546" cy="244582"/>
      </dsp:txXfrm>
    </dsp:sp>
    <dsp:sp modelId="{EE4E7762-E1B0-4F62-A619-2CE03CDB8828}">
      <dsp:nvSpPr>
        <dsp:cNvPr id="0" name=""/>
        <dsp:cNvSpPr/>
      </dsp:nvSpPr>
      <dsp:spPr>
        <a:xfrm>
          <a:off x="5750290"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Sprint 7 and 8 Backlog</a:t>
          </a:r>
        </a:p>
      </dsp:txBody>
      <dsp:txXfrm>
        <a:off x="5750290" y="1837765"/>
        <a:ext cx="1630546" cy="1657327"/>
      </dsp:txXfrm>
    </dsp:sp>
    <dsp:sp modelId="{9E5827D7-DEC4-465D-9EE8-407C66A4045C}">
      <dsp:nvSpPr>
        <dsp:cNvPr id="0" name=""/>
        <dsp:cNvSpPr/>
      </dsp:nvSpPr>
      <dsp:spPr>
        <a:xfrm>
          <a:off x="7666182" y="856244"/>
          <a:ext cx="570691" cy="5706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3AAC-AA05-4AEA-AB85-8FBED7A2449F}">
      <dsp:nvSpPr>
        <dsp:cNvPr id="0" name=""/>
        <dsp:cNvSpPr/>
      </dsp:nvSpPr>
      <dsp:spPr>
        <a:xfrm>
          <a:off x="7666182"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Retrospective</a:t>
          </a:r>
        </a:p>
      </dsp:txBody>
      <dsp:txXfrm>
        <a:off x="7666182" y="1540406"/>
        <a:ext cx="1630546" cy="244582"/>
      </dsp:txXfrm>
    </dsp:sp>
    <dsp:sp modelId="{2D0F2F2A-63E4-488B-A1B9-5F994BD58B4A}">
      <dsp:nvSpPr>
        <dsp:cNvPr id="0" name=""/>
        <dsp:cNvSpPr/>
      </dsp:nvSpPr>
      <dsp:spPr>
        <a:xfrm>
          <a:off x="7666182"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sp>
    <dsp:sp modelId="{693817BF-5043-4577-AE52-7359E549BBCD}">
      <dsp:nvSpPr>
        <dsp:cNvPr id="0" name=""/>
        <dsp:cNvSpPr/>
      </dsp:nvSpPr>
      <dsp:spPr>
        <a:xfrm>
          <a:off x="9582075" y="856244"/>
          <a:ext cx="570691" cy="5706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4AAB76D-72CB-4FBB-9665-ACB43018E703}">
      <dsp:nvSpPr>
        <dsp:cNvPr id="0" name=""/>
        <dsp:cNvSpPr/>
      </dsp:nvSpPr>
      <dsp:spPr>
        <a:xfrm>
          <a:off x="9582075"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Conclusion</a:t>
          </a:r>
        </a:p>
      </dsp:txBody>
      <dsp:txXfrm>
        <a:off x="9582075" y="1540406"/>
        <a:ext cx="1630546" cy="244582"/>
      </dsp:txXfrm>
    </dsp:sp>
    <dsp:sp modelId="{B8EE1D32-0BDC-49E6-9612-41684058DB9D}">
      <dsp:nvSpPr>
        <dsp:cNvPr id="0" name=""/>
        <dsp:cNvSpPr/>
      </dsp:nvSpPr>
      <dsp:spPr>
        <a:xfrm>
          <a:off x="9582075"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3FCB1-97F7-A74F-BAB5-A4298AD0EAA5}">
      <dsp:nvSpPr>
        <dsp:cNvPr id="0" name=""/>
        <dsp:cNvSpPr/>
      </dsp:nvSpPr>
      <dsp:spPr>
        <a:xfrm rot="16200000">
          <a:off x="1928345" y="-255935"/>
          <a:ext cx="1414917" cy="1926787"/>
        </a:xfrm>
        <a:prstGeom prst="flowChartManualOperation">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t" anchorCtr="0">
          <a:noAutofit/>
        </a:bodyPr>
        <a:lstStyle/>
        <a:p>
          <a:pPr marL="0" lvl="0" indent="0" algn="ctr" defTabSz="622300">
            <a:lnSpc>
              <a:spcPct val="90000"/>
            </a:lnSpc>
            <a:spcBef>
              <a:spcPct val="0"/>
            </a:spcBef>
            <a:spcAft>
              <a:spcPct val="35000"/>
            </a:spcAft>
            <a:buNone/>
          </a:pPr>
          <a:r>
            <a:rPr lang="en-US" sz="1400" b="1" kern="1200">
              <a:solidFill>
                <a:srgbClr val="0C4360"/>
              </a:solidFill>
            </a:rPr>
            <a:t>Metrics</a:t>
          </a:r>
        </a:p>
        <a:p>
          <a:pPr marL="114300" lvl="1" indent="-114300" algn="l" defTabSz="533400">
            <a:lnSpc>
              <a:spcPct val="90000"/>
            </a:lnSpc>
            <a:spcBef>
              <a:spcPct val="0"/>
            </a:spcBef>
            <a:spcAft>
              <a:spcPct val="15000"/>
            </a:spcAft>
            <a:buFont typeface="Wingdings" pitchFamily="2" charset="2"/>
            <a:buChar char="Ø"/>
          </a:pPr>
          <a:r>
            <a:rPr lang="en-US" sz="1200" b="0" kern="1200">
              <a:solidFill>
                <a:srgbClr val="0C4360"/>
              </a:solidFill>
            </a:rPr>
            <a:t>2 User Stories</a:t>
          </a:r>
        </a:p>
        <a:p>
          <a:pPr marL="228600" lvl="2" indent="-114300" algn="l" defTabSz="533400">
            <a:lnSpc>
              <a:spcPct val="90000"/>
            </a:lnSpc>
            <a:spcBef>
              <a:spcPct val="0"/>
            </a:spcBef>
            <a:spcAft>
              <a:spcPct val="15000"/>
            </a:spcAft>
            <a:buFont typeface="Wingdings" pitchFamily="2" charset="2"/>
            <a:buChar char="Ø"/>
          </a:pPr>
          <a:r>
            <a:rPr lang="en-US" sz="1200" b="0" kern="1200">
              <a:solidFill>
                <a:srgbClr val="0C4360"/>
              </a:solidFill>
            </a:rPr>
            <a:t>6 Story Points</a:t>
          </a:r>
        </a:p>
        <a:p>
          <a:pPr marL="114300" lvl="1" indent="-114300" algn="l" defTabSz="533400">
            <a:lnSpc>
              <a:spcPct val="90000"/>
            </a:lnSpc>
            <a:spcBef>
              <a:spcPct val="0"/>
            </a:spcBef>
            <a:spcAft>
              <a:spcPct val="15000"/>
            </a:spcAft>
            <a:buFont typeface="Wingdings" pitchFamily="2" charset="2"/>
            <a:buChar char="Ø"/>
          </a:pPr>
          <a:r>
            <a:rPr lang="en-US" sz="1200" b="0" kern="1200">
              <a:solidFill>
                <a:srgbClr val="0C4360"/>
              </a:solidFill>
            </a:rPr>
            <a:t>7 Tasks</a:t>
          </a:r>
        </a:p>
        <a:p>
          <a:pPr marL="228600" lvl="2" indent="-114300" algn="l" defTabSz="533400">
            <a:lnSpc>
              <a:spcPct val="90000"/>
            </a:lnSpc>
            <a:spcBef>
              <a:spcPct val="0"/>
            </a:spcBef>
            <a:spcAft>
              <a:spcPct val="15000"/>
            </a:spcAft>
            <a:buFont typeface="Wingdings" pitchFamily="2" charset="2"/>
            <a:buChar char="Ø"/>
          </a:pPr>
          <a:r>
            <a:rPr lang="en-US" sz="1200" b="0" kern="1200">
              <a:solidFill>
                <a:srgbClr val="0C4360"/>
              </a:solidFill>
            </a:rPr>
            <a:t>1 Subtask</a:t>
          </a:r>
        </a:p>
      </dsp:txBody>
      <dsp:txXfrm rot="5400000">
        <a:off x="1672410" y="282983"/>
        <a:ext cx="1926787" cy="848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3FCB1-97F7-A74F-BAB5-A4298AD0EAA5}">
      <dsp:nvSpPr>
        <dsp:cNvPr id="0" name=""/>
        <dsp:cNvSpPr/>
      </dsp:nvSpPr>
      <dsp:spPr>
        <a:xfrm rot="16200000">
          <a:off x="1928345" y="-256876"/>
          <a:ext cx="1414917" cy="1928670"/>
        </a:xfrm>
        <a:prstGeom prst="flowChartManualOperation">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t" anchorCtr="0">
          <a:noAutofit/>
        </a:bodyPr>
        <a:lstStyle/>
        <a:p>
          <a:pPr marL="0" lvl="0" indent="0" algn="ctr" defTabSz="622300">
            <a:lnSpc>
              <a:spcPct val="90000"/>
            </a:lnSpc>
            <a:spcBef>
              <a:spcPct val="0"/>
            </a:spcBef>
            <a:spcAft>
              <a:spcPct val="35000"/>
            </a:spcAft>
            <a:buNone/>
          </a:pPr>
          <a:r>
            <a:rPr lang="en-US" sz="1400" b="1" kern="1200"/>
            <a:t>Metrics</a:t>
          </a:r>
        </a:p>
        <a:p>
          <a:pPr marL="114300" lvl="1" indent="-114300" algn="l" defTabSz="533400">
            <a:lnSpc>
              <a:spcPct val="90000"/>
            </a:lnSpc>
            <a:spcBef>
              <a:spcPct val="0"/>
            </a:spcBef>
            <a:spcAft>
              <a:spcPct val="15000"/>
            </a:spcAft>
            <a:buFont typeface="Wingdings" pitchFamily="2" charset="2"/>
            <a:buChar char="Ø"/>
          </a:pPr>
          <a:r>
            <a:rPr lang="en-US" sz="1200" b="0" kern="1200"/>
            <a:t>1 User Story</a:t>
          </a:r>
        </a:p>
        <a:p>
          <a:pPr marL="228600" lvl="2" indent="-114300" algn="l" defTabSz="533400">
            <a:lnSpc>
              <a:spcPct val="90000"/>
            </a:lnSpc>
            <a:spcBef>
              <a:spcPct val="0"/>
            </a:spcBef>
            <a:spcAft>
              <a:spcPct val="15000"/>
            </a:spcAft>
            <a:buFont typeface="Wingdings" pitchFamily="2" charset="2"/>
            <a:buChar char="Ø"/>
          </a:pPr>
          <a:r>
            <a:rPr lang="en-US" sz="1200" b="0" kern="1200"/>
            <a:t>1 Story Point</a:t>
          </a:r>
        </a:p>
        <a:p>
          <a:pPr marL="114300" lvl="1" indent="-114300" algn="l" defTabSz="533400">
            <a:lnSpc>
              <a:spcPct val="90000"/>
            </a:lnSpc>
            <a:spcBef>
              <a:spcPct val="0"/>
            </a:spcBef>
            <a:spcAft>
              <a:spcPct val="15000"/>
            </a:spcAft>
            <a:buFont typeface="Wingdings" pitchFamily="2" charset="2"/>
            <a:buChar char="Ø"/>
          </a:pPr>
          <a:r>
            <a:rPr lang="en-US" sz="1200" b="0" kern="1200"/>
            <a:t>6 Tasks</a:t>
          </a:r>
        </a:p>
      </dsp:txBody>
      <dsp:txXfrm rot="5400000">
        <a:off x="1671469" y="282983"/>
        <a:ext cx="1928670" cy="848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3FCB1-97F7-A74F-BAB5-A4298AD0EAA5}">
      <dsp:nvSpPr>
        <dsp:cNvPr id="0" name=""/>
        <dsp:cNvSpPr/>
      </dsp:nvSpPr>
      <dsp:spPr>
        <a:xfrm rot="16200000">
          <a:off x="156113" y="-151299"/>
          <a:ext cx="1414917" cy="1717516"/>
        </a:xfrm>
        <a:prstGeom prst="flowChartManualOperation">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ctr" anchorCtr="0">
          <a:noAutofit/>
        </a:bodyPr>
        <a:lstStyle/>
        <a:p>
          <a:pPr marL="0" lvl="0" indent="0" algn="ctr" defTabSz="622300">
            <a:lnSpc>
              <a:spcPct val="90000"/>
            </a:lnSpc>
            <a:spcBef>
              <a:spcPct val="0"/>
            </a:spcBef>
            <a:spcAft>
              <a:spcPct val="35000"/>
            </a:spcAft>
            <a:buNone/>
          </a:pPr>
          <a:r>
            <a:rPr lang="en-US" sz="1400" b="1" kern="1200"/>
            <a:t>What went wrong</a:t>
          </a:r>
        </a:p>
      </dsp:txBody>
      <dsp:txXfrm rot="5400000">
        <a:off x="4814" y="282983"/>
        <a:ext cx="1717516" cy="848951"/>
      </dsp:txXfrm>
    </dsp:sp>
    <dsp:sp modelId="{B0C50B2B-5364-C64D-B947-015CD2139556}">
      <dsp:nvSpPr>
        <dsp:cNvPr id="0" name=""/>
        <dsp:cNvSpPr/>
      </dsp:nvSpPr>
      <dsp:spPr>
        <a:xfrm rot="16200000">
          <a:off x="2725159" y="-779748"/>
          <a:ext cx="1414917" cy="2974414"/>
        </a:xfrm>
        <a:prstGeom prst="flowChartManualOperation">
          <a:avLst/>
        </a:prstGeom>
        <a:gradFill rotWithShape="0">
          <a:gsLst>
            <a:gs pos="0">
              <a:schemeClr val="accent5">
                <a:shade val="80000"/>
                <a:hueOff val="314803"/>
                <a:satOff val="-35620"/>
                <a:lumOff val="21534"/>
                <a:alphaOff val="0"/>
                <a:satMod val="103000"/>
                <a:lumMod val="102000"/>
                <a:tint val="94000"/>
              </a:schemeClr>
            </a:gs>
            <a:gs pos="50000">
              <a:schemeClr val="accent5">
                <a:shade val="80000"/>
                <a:hueOff val="314803"/>
                <a:satOff val="-35620"/>
                <a:lumOff val="21534"/>
                <a:alphaOff val="0"/>
                <a:satMod val="110000"/>
                <a:lumMod val="100000"/>
                <a:shade val="100000"/>
              </a:schemeClr>
            </a:gs>
            <a:gs pos="100000">
              <a:schemeClr val="accent5">
                <a:shade val="80000"/>
                <a:hueOff val="314803"/>
                <a:satOff val="-35620"/>
                <a:lumOff val="215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t" anchorCtr="0">
          <a:noAutofit/>
        </a:bodyPr>
        <a:lstStyle/>
        <a:p>
          <a:pPr marL="0" lvl="0" indent="0" algn="ctr" defTabSz="622300">
            <a:lnSpc>
              <a:spcPct val="90000"/>
            </a:lnSpc>
            <a:spcBef>
              <a:spcPct val="0"/>
            </a:spcBef>
            <a:spcAft>
              <a:spcPct val="35000"/>
            </a:spcAft>
            <a:buNone/>
          </a:pPr>
          <a:r>
            <a:rPr lang="en-US" sz="1400" b="1" kern="1200" err="1"/>
            <a:t>Repl.it</a:t>
          </a:r>
          <a:endParaRPr lang="en-US" sz="1400" b="1" kern="1200"/>
        </a:p>
        <a:p>
          <a:pPr marL="114300" lvl="1" indent="-114300" algn="ctr" defTabSz="533400">
            <a:lnSpc>
              <a:spcPct val="90000"/>
            </a:lnSpc>
            <a:spcBef>
              <a:spcPct val="0"/>
            </a:spcBef>
            <a:spcAft>
              <a:spcPct val="15000"/>
            </a:spcAft>
            <a:buFont typeface="Wingdings" pitchFamily="2" charset="2"/>
            <a:buChar char="Ø"/>
          </a:pPr>
          <a:r>
            <a:rPr lang="en-US" sz="1200" b="0" kern="1200"/>
            <a:t>No longer supports large installation</a:t>
          </a:r>
        </a:p>
        <a:p>
          <a:pPr marL="114300" lvl="1" indent="-114300" algn="ctr" defTabSz="533400">
            <a:lnSpc>
              <a:spcPct val="90000"/>
            </a:lnSpc>
            <a:spcBef>
              <a:spcPct val="0"/>
            </a:spcBef>
            <a:spcAft>
              <a:spcPct val="15000"/>
            </a:spcAft>
            <a:buFont typeface="Wingdings" pitchFamily="2" charset="2"/>
            <a:buChar char="Ø"/>
          </a:pPr>
          <a:r>
            <a:rPr lang="en-US" sz="1200" b="0" kern="1200"/>
            <a:t>Tensorflow cannot be downloaded</a:t>
          </a:r>
        </a:p>
      </dsp:txBody>
      <dsp:txXfrm rot="5400000">
        <a:off x="1945411" y="282983"/>
        <a:ext cx="2974414" cy="848951"/>
      </dsp:txXfrm>
    </dsp:sp>
    <dsp:sp modelId="{E458461D-6668-1A4F-BDFD-7233FDFCCA07}">
      <dsp:nvSpPr>
        <dsp:cNvPr id="0" name=""/>
        <dsp:cNvSpPr/>
      </dsp:nvSpPr>
      <dsp:spPr>
        <a:xfrm rot="16200000">
          <a:off x="5922654" y="-779748"/>
          <a:ext cx="1414917" cy="2974414"/>
        </a:xfrm>
        <a:prstGeom prst="flowChartManualOperation">
          <a:avLst/>
        </a:prstGeom>
        <a:gradFill rotWithShape="0">
          <a:gsLst>
            <a:gs pos="0">
              <a:schemeClr val="accent5">
                <a:shade val="80000"/>
                <a:hueOff val="629605"/>
                <a:satOff val="-71241"/>
                <a:lumOff val="43068"/>
                <a:alphaOff val="0"/>
                <a:satMod val="103000"/>
                <a:lumMod val="102000"/>
                <a:tint val="94000"/>
              </a:schemeClr>
            </a:gs>
            <a:gs pos="50000">
              <a:schemeClr val="accent5">
                <a:shade val="80000"/>
                <a:hueOff val="629605"/>
                <a:satOff val="-71241"/>
                <a:lumOff val="43068"/>
                <a:alphaOff val="0"/>
                <a:satMod val="110000"/>
                <a:lumMod val="100000"/>
                <a:shade val="100000"/>
              </a:schemeClr>
            </a:gs>
            <a:gs pos="100000">
              <a:schemeClr val="accent5">
                <a:shade val="80000"/>
                <a:hueOff val="629605"/>
                <a:satOff val="-71241"/>
                <a:lumOff val="430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88900" bIns="0" numCol="1" spcCol="1270" anchor="t" anchorCtr="0">
          <a:noAutofit/>
        </a:bodyPr>
        <a:lstStyle/>
        <a:p>
          <a:pPr marL="0" lvl="0" indent="0" algn="ctr" defTabSz="622300">
            <a:lnSpc>
              <a:spcPct val="90000"/>
            </a:lnSpc>
            <a:spcBef>
              <a:spcPct val="0"/>
            </a:spcBef>
            <a:spcAft>
              <a:spcPct val="35000"/>
            </a:spcAft>
            <a:buNone/>
          </a:pPr>
          <a:r>
            <a:rPr lang="en-US" sz="1400" b="1" kern="1200"/>
            <a:t>Advance Prediction Page</a:t>
          </a:r>
        </a:p>
        <a:p>
          <a:pPr marL="114300" lvl="1" indent="-114300" algn="ctr" defTabSz="533400">
            <a:lnSpc>
              <a:spcPct val="90000"/>
            </a:lnSpc>
            <a:spcBef>
              <a:spcPct val="0"/>
            </a:spcBef>
            <a:spcAft>
              <a:spcPct val="15000"/>
            </a:spcAft>
            <a:buFont typeface="Wingdings" pitchFamily="2" charset="2"/>
            <a:buChar char="Ø"/>
          </a:pPr>
          <a:r>
            <a:rPr lang="en-US" sz="1200" b="0" kern="1200"/>
            <a:t>Unable to perform real-time collaborative programming due to Repl.it failure</a:t>
          </a:r>
        </a:p>
        <a:p>
          <a:pPr marL="114300" lvl="1" indent="-114300" algn="ctr" defTabSz="533400">
            <a:lnSpc>
              <a:spcPct val="90000"/>
            </a:lnSpc>
            <a:spcBef>
              <a:spcPct val="0"/>
            </a:spcBef>
            <a:spcAft>
              <a:spcPct val="15000"/>
            </a:spcAft>
            <a:buFont typeface="Wingdings" pitchFamily="2" charset="2"/>
            <a:buChar char="Ø"/>
          </a:pPr>
          <a:r>
            <a:rPr lang="en-US" sz="1200" b="0" kern="1200"/>
            <a:t>Backend logic still needs work</a:t>
          </a:r>
        </a:p>
      </dsp:txBody>
      <dsp:txXfrm rot="5400000">
        <a:off x="5142906" y="282983"/>
        <a:ext cx="2974414" cy="8489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563F4-C97E-A148-BC18-940C6B4F41F1}">
      <dsp:nvSpPr>
        <dsp:cNvPr id="0" name=""/>
        <dsp:cNvSpPr/>
      </dsp:nvSpPr>
      <dsp:spPr>
        <a:xfrm>
          <a:off x="3034" y="237310"/>
          <a:ext cx="2653938" cy="2123150"/>
        </a:xfrm>
        <a:prstGeom prst="homePlate">
          <a:avLst>
            <a:gd name="adj" fmla="val 25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374500" bIns="58420" numCol="1" spcCol="1270" anchor="t" anchorCtr="0">
          <a:noAutofit/>
        </a:bodyPr>
        <a:lstStyle/>
        <a:p>
          <a:pPr marL="0" lvl="0" indent="0" algn="ctr" defTabSz="1022350">
            <a:lnSpc>
              <a:spcPct val="90000"/>
            </a:lnSpc>
            <a:spcBef>
              <a:spcPct val="0"/>
            </a:spcBef>
            <a:spcAft>
              <a:spcPct val="35000"/>
            </a:spcAft>
            <a:buNone/>
          </a:pPr>
          <a:r>
            <a:rPr lang="en-US" sz="2300" b="1" kern="1200">
              <a:solidFill>
                <a:srgbClr val="0C4360"/>
              </a:solidFill>
            </a:rPr>
            <a:t>Metrics</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4 User Stories</a:t>
          </a:r>
        </a:p>
        <a:p>
          <a:pPr marL="171450" lvl="1" indent="-171450" algn="l" defTabSz="800100">
            <a:lnSpc>
              <a:spcPct val="90000"/>
            </a:lnSpc>
            <a:spcBef>
              <a:spcPct val="0"/>
            </a:spcBef>
            <a:spcAft>
              <a:spcPct val="15000"/>
            </a:spcAft>
            <a:buFont typeface="Wingdings" pitchFamily="2" charset="2"/>
            <a:buChar char="Ø"/>
          </a:pPr>
          <a:endParaRPr lang="en-US" sz="1800" kern="1200">
            <a:solidFill>
              <a:srgbClr val="0C4360"/>
            </a:solidFill>
          </a:endParaRPr>
        </a:p>
        <a:p>
          <a:pPr marL="342900" lvl="2" indent="-171450" algn="l" defTabSz="711200">
            <a:lnSpc>
              <a:spcPct val="90000"/>
            </a:lnSpc>
            <a:spcBef>
              <a:spcPct val="0"/>
            </a:spcBef>
            <a:spcAft>
              <a:spcPct val="15000"/>
            </a:spcAft>
            <a:buFont typeface="Wingdings" pitchFamily="2" charset="2"/>
            <a:buChar char="Ø"/>
          </a:pPr>
          <a:r>
            <a:rPr lang="en-US" sz="1600" kern="1200">
              <a:solidFill>
                <a:srgbClr val="0C4360"/>
              </a:solidFill>
            </a:rPr>
            <a:t>10 Story Points Total</a:t>
          </a:r>
        </a:p>
        <a:p>
          <a:pPr marL="342900" lvl="2" indent="-171450" algn="l" defTabSz="711200">
            <a:lnSpc>
              <a:spcPct val="90000"/>
            </a:lnSpc>
            <a:spcBef>
              <a:spcPct val="0"/>
            </a:spcBef>
            <a:spcAft>
              <a:spcPct val="15000"/>
            </a:spcAft>
            <a:buFont typeface="Wingdings" pitchFamily="2" charset="2"/>
            <a:buChar char="Ø"/>
          </a:pPr>
          <a:endParaRPr lang="en-US" sz="1600" kern="1200">
            <a:solidFill>
              <a:srgbClr val="0C4360"/>
            </a:solidFill>
          </a:endParaRP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3 Tasks</a:t>
          </a:r>
        </a:p>
      </dsp:txBody>
      <dsp:txXfrm>
        <a:off x="3034" y="237310"/>
        <a:ext cx="2388544" cy="2123150"/>
      </dsp:txXfrm>
    </dsp:sp>
    <dsp:sp modelId="{5022AF9B-1F0E-F941-A8F7-ED6F30F0365B}">
      <dsp:nvSpPr>
        <dsp:cNvPr id="0" name=""/>
        <dsp:cNvSpPr/>
      </dsp:nvSpPr>
      <dsp:spPr>
        <a:xfrm>
          <a:off x="2126185" y="237310"/>
          <a:ext cx="2653938" cy="2123150"/>
        </a:xfrm>
        <a:prstGeom prst="chevron">
          <a:avLst>
            <a:gd name="adj" fmla="val 25000"/>
          </a:avLst>
        </a:prstGeom>
        <a:gradFill rotWithShape="0">
          <a:gsLst>
            <a:gs pos="0">
              <a:schemeClr val="accent2">
                <a:shade val="80000"/>
                <a:hueOff val="64716"/>
                <a:satOff val="1470"/>
                <a:lumOff val="12685"/>
                <a:alphaOff val="0"/>
                <a:satMod val="103000"/>
                <a:lumMod val="102000"/>
                <a:tint val="94000"/>
              </a:schemeClr>
            </a:gs>
            <a:gs pos="50000">
              <a:schemeClr val="accent2">
                <a:shade val="80000"/>
                <a:hueOff val="64716"/>
                <a:satOff val="1470"/>
                <a:lumOff val="12685"/>
                <a:alphaOff val="0"/>
                <a:satMod val="110000"/>
                <a:lumMod val="100000"/>
                <a:shade val="100000"/>
              </a:schemeClr>
            </a:gs>
            <a:gs pos="100000">
              <a:schemeClr val="accent2">
                <a:shade val="80000"/>
                <a:hueOff val="64716"/>
                <a:satOff val="1470"/>
                <a:lumOff val="126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solidFill>
                <a:srgbClr val="0C4360"/>
              </a:solidFill>
            </a:rPr>
            <a:t>Sprint Goal</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Completely redesign SymCheck</a:t>
          </a:r>
        </a:p>
      </dsp:txBody>
      <dsp:txXfrm>
        <a:off x="2656973" y="237310"/>
        <a:ext cx="1592363" cy="2123150"/>
      </dsp:txXfrm>
    </dsp:sp>
    <dsp:sp modelId="{E8710CCF-097E-0644-9C6D-5A1D020402F6}">
      <dsp:nvSpPr>
        <dsp:cNvPr id="0" name=""/>
        <dsp:cNvSpPr/>
      </dsp:nvSpPr>
      <dsp:spPr>
        <a:xfrm>
          <a:off x="4249336" y="237310"/>
          <a:ext cx="2653938" cy="2123150"/>
        </a:xfrm>
        <a:prstGeom prst="chevron">
          <a:avLst>
            <a:gd name="adj" fmla="val 25000"/>
          </a:avLst>
        </a:prstGeom>
        <a:gradFill rotWithShape="0">
          <a:gsLst>
            <a:gs pos="0">
              <a:schemeClr val="accent2">
                <a:shade val="80000"/>
                <a:hueOff val="129432"/>
                <a:satOff val="2940"/>
                <a:lumOff val="25370"/>
                <a:alphaOff val="0"/>
                <a:satMod val="103000"/>
                <a:lumMod val="102000"/>
                <a:tint val="94000"/>
              </a:schemeClr>
            </a:gs>
            <a:gs pos="50000">
              <a:schemeClr val="accent2">
                <a:shade val="80000"/>
                <a:hueOff val="129432"/>
                <a:satOff val="2940"/>
                <a:lumOff val="25370"/>
                <a:alphaOff val="0"/>
                <a:satMod val="110000"/>
                <a:lumMod val="100000"/>
                <a:shade val="100000"/>
              </a:schemeClr>
            </a:gs>
            <a:gs pos="100000">
              <a:schemeClr val="accent2">
                <a:shade val="80000"/>
                <a:hueOff val="129432"/>
                <a:satOff val="2940"/>
                <a:lumOff val="253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solidFill>
                <a:srgbClr val="0C4360"/>
              </a:solidFill>
            </a:rPr>
            <a:t>Highest Story</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Finishing the advanced prediction page</a:t>
          </a:r>
        </a:p>
      </dsp:txBody>
      <dsp:txXfrm>
        <a:off x="4780124" y="237310"/>
        <a:ext cx="1592363" cy="2123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563F4-C97E-A148-BC18-940C6B4F41F1}">
      <dsp:nvSpPr>
        <dsp:cNvPr id="0" name=""/>
        <dsp:cNvSpPr/>
      </dsp:nvSpPr>
      <dsp:spPr>
        <a:xfrm>
          <a:off x="3034" y="237310"/>
          <a:ext cx="2653938" cy="2123150"/>
        </a:xfrm>
        <a:prstGeom prst="homePlate">
          <a:avLst>
            <a:gd name="adj" fmla="val 25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374500" bIns="58420" numCol="1" spcCol="1270" anchor="t" anchorCtr="0">
          <a:noAutofit/>
        </a:bodyPr>
        <a:lstStyle/>
        <a:p>
          <a:pPr marL="0" lvl="0" indent="0" algn="ctr" defTabSz="1022350">
            <a:lnSpc>
              <a:spcPct val="90000"/>
            </a:lnSpc>
            <a:spcBef>
              <a:spcPct val="0"/>
            </a:spcBef>
            <a:spcAft>
              <a:spcPct val="35000"/>
            </a:spcAft>
            <a:buNone/>
          </a:pPr>
          <a:r>
            <a:rPr lang="en-US" sz="2300" b="1" kern="1200"/>
            <a:t>Metrics</a:t>
          </a:r>
        </a:p>
        <a:p>
          <a:pPr marL="171450" lvl="1" indent="-171450" algn="l" defTabSz="800100">
            <a:lnSpc>
              <a:spcPct val="90000"/>
            </a:lnSpc>
            <a:spcBef>
              <a:spcPct val="0"/>
            </a:spcBef>
            <a:spcAft>
              <a:spcPct val="15000"/>
            </a:spcAft>
            <a:buFont typeface="Wingdings" pitchFamily="2" charset="2"/>
            <a:buChar char="Ø"/>
          </a:pPr>
          <a:r>
            <a:rPr lang="en-US" sz="1800" kern="1200"/>
            <a:t>2 User Stories</a:t>
          </a:r>
        </a:p>
        <a:p>
          <a:pPr marL="114300" lvl="1" indent="-114300" algn="l" defTabSz="666750">
            <a:lnSpc>
              <a:spcPct val="90000"/>
            </a:lnSpc>
            <a:spcBef>
              <a:spcPct val="0"/>
            </a:spcBef>
            <a:spcAft>
              <a:spcPct val="15000"/>
            </a:spcAft>
            <a:buFont typeface="Wingdings" pitchFamily="2" charset="2"/>
            <a:buNone/>
          </a:pPr>
          <a:endParaRPr lang="en-US" sz="1500" kern="1200"/>
        </a:p>
        <a:p>
          <a:pPr marL="342900" lvl="2" indent="-171450" algn="l" defTabSz="711200">
            <a:lnSpc>
              <a:spcPct val="90000"/>
            </a:lnSpc>
            <a:spcBef>
              <a:spcPct val="0"/>
            </a:spcBef>
            <a:spcAft>
              <a:spcPct val="15000"/>
            </a:spcAft>
            <a:buFont typeface="Wingdings" pitchFamily="2" charset="2"/>
            <a:buChar char="Ø"/>
          </a:pPr>
          <a:r>
            <a:rPr lang="en-US" sz="1600" kern="1200"/>
            <a:t>13 Story Points Total</a:t>
          </a:r>
        </a:p>
        <a:p>
          <a:pPr marL="114300" lvl="1" indent="-114300" algn="l" defTabSz="666750">
            <a:lnSpc>
              <a:spcPct val="90000"/>
            </a:lnSpc>
            <a:spcBef>
              <a:spcPct val="0"/>
            </a:spcBef>
            <a:spcAft>
              <a:spcPct val="15000"/>
            </a:spcAft>
            <a:buFont typeface="Wingdings" pitchFamily="2" charset="2"/>
            <a:buChar char="Ø"/>
          </a:pPr>
          <a:endParaRPr lang="en-US" sz="1500" kern="1200"/>
        </a:p>
        <a:p>
          <a:pPr marL="171450" lvl="1" indent="-171450" algn="l" defTabSz="800100">
            <a:lnSpc>
              <a:spcPct val="90000"/>
            </a:lnSpc>
            <a:spcBef>
              <a:spcPct val="0"/>
            </a:spcBef>
            <a:spcAft>
              <a:spcPct val="15000"/>
            </a:spcAft>
            <a:buFont typeface="Wingdings" pitchFamily="2" charset="2"/>
            <a:buChar char="Ø"/>
          </a:pPr>
          <a:r>
            <a:rPr lang="en-US" sz="1800" kern="1200"/>
            <a:t>4 Tasks</a:t>
          </a:r>
        </a:p>
      </dsp:txBody>
      <dsp:txXfrm>
        <a:off x="3034" y="237310"/>
        <a:ext cx="2388544" cy="2123150"/>
      </dsp:txXfrm>
    </dsp:sp>
    <dsp:sp modelId="{5022AF9B-1F0E-F941-A8F7-ED6F30F0365B}">
      <dsp:nvSpPr>
        <dsp:cNvPr id="0" name=""/>
        <dsp:cNvSpPr/>
      </dsp:nvSpPr>
      <dsp:spPr>
        <a:xfrm>
          <a:off x="2126185" y="237310"/>
          <a:ext cx="2653938" cy="2123150"/>
        </a:xfrm>
        <a:prstGeom prst="chevron">
          <a:avLst>
            <a:gd name="adj" fmla="val 25000"/>
          </a:avLst>
        </a:prstGeom>
        <a:gradFill rotWithShape="0">
          <a:gsLst>
            <a:gs pos="0">
              <a:schemeClr val="accent1">
                <a:shade val="80000"/>
                <a:hueOff val="394419"/>
                <a:satOff val="-35245"/>
                <a:lumOff val="19404"/>
                <a:alphaOff val="0"/>
                <a:satMod val="103000"/>
                <a:lumMod val="102000"/>
                <a:tint val="94000"/>
              </a:schemeClr>
            </a:gs>
            <a:gs pos="50000">
              <a:schemeClr val="accent1">
                <a:shade val="80000"/>
                <a:hueOff val="394419"/>
                <a:satOff val="-35245"/>
                <a:lumOff val="19404"/>
                <a:alphaOff val="0"/>
                <a:satMod val="110000"/>
                <a:lumMod val="100000"/>
                <a:shade val="100000"/>
              </a:schemeClr>
            </a:gs>
            <a:gs pos="100000">
              <a:schemeClr val="accent1">
                <a:shade val="80000"/>
                <a:hueOff val="394419"/>
                <a:satOff val="-35245"/>
                <a:lumOff val="19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t>Sprint Goal</a:t>
          </a:r>
        </a:p>
        <a:p>
          <a:pPr marL="171450" lvl="1" indent="-171450" algn="l" defTabSz="800100">
            <a:lnSpc>
              <a:spcPct val="90000"/>
            </a:lnSpc>
            <a:spcBef>
              <a:spcPct val="0"/>
            </a:spcBef>
            <a:spcAft>
              <a:spcPct val="15000"/>
            </a:spcAft>
            <a:buChar char="•"/>
          </a:pPr>
          <a:r>
            <a:rPr lang="en-US" sz="1800" kern="1200"/>
            <a:t>Host our application to the cloud and add a new illness</a:t>
          </a:r>
        </a:p>
      </dsp:txBody>
      <dsp:txXfrm>
        <a:off x="2656973" y="237310"/>
        <a:ext cx="1592363" cy="2123150"/>
      </dsp:txXfrm>
    </dsp:sp>
    <dsp:sp modelId="{E8710CCF-097E-0644-9C6D-5A1D020402F6}">
      <dsp:nvSpPr>
        <dsp:cNvPr id="0" name=""/>
        <dsp:cNvSpPr/>
      </dsp:nvSpPr>
      <dsp:spPr>
        <a:xfrm>
          <a:off x="4249336" y="237310"/>
          <a:ext cx="2653938" cy="2123150"/>
        </a:xfrm>
        <a:prstGeom prst="chevron">
          <a:avLst>
            <a:gd name="adj" fmla="val 25000"/>
          </a:avLst>
        </a:prstGeom>
        <a:gradFill rotWithShape="0">
          <a:gsLst>
            <a:gs pos="0">
              <a:schemeClr val="accent1">
                <a:shade val="80000"/>
                <a:hueOff val="788839"/>
                <a:satOff val="-70489"/>
                <a:lumOff val="38808"/>
                <a:alphaOff val="0"/>
                <a:satMod val="103000"/>
                <a:lumMod val="102000"/>
                <a:tint val="94000"/>
              </a:schemeClr>
            </a:gs>
            <a:gs pos="50000">
              <a:schemeClr val="accent1">
                <a:shade val="80000"/>
                <a:hueOff val="788839"/>
                <a:satOff val="-70489"/>
                <a:lumOff val="38808"/>
                <a:alphaOff val="0"/>
                <a:satMod val="110000"/>
                <a:lumMod val="100000"/>
                <a:shade val="100000"/>
              </a:schemeClr>
            </a:gs>
            <a:gs pos="100000">
              <a:schemeClr val="accent1">
                <a:shade val="80000"/>
                <a:hueOff val="788839"/>
                <a:satOff val="-70489"/>
                <a:lumOff val="388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t>Highest Story</a:t>
          </a:r>
        </a:p>
        <a:p>
          <a:pPr marL="171450" lvl="1" indent="-171450" algn="l" defTabSz="800100">
            <a:lnSpc>
              <a:spcPct val="90000"/>
            </a:lnSpc>
            <a:spcBef>
              <a:spcPct val="0"/>
            </a:spcBef>
            <a:spcAft>
              <a:spcPct val="15000"/>
            </a:spcAft>
            <a:buChar char="•"/>
          </a:pPr>
          <a:r>
            <a:rPr lang="en-US" sz="1800" kern="1200"/>
            <a:t>Hosting our application to the Cloud (AWS)</a:t>
          </a:r>
        </a:p>
      </dsp:txBody>
      <dsp:txXfrm>
        <a:off x="4780124" y="237310"/>
        <a:ext cx="1592363" cy="2123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BC31D-9614-3642-82B7-B52DCFC94C1D}">
      <dsp:nvSpPr>
        <dsp:cNvPr id="0" name=""/>
        <dsp:cNvSpPr/>
      </dsp:nvSpPr>
      <dsp:spPr>
        <a:xfrm>
          <a:off x="0" y="3507262"/>
          <a:ext cx="1296109" cy="11511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0" y="3507262"/>
        <a:ext cx="1296109" cy="1151161"/>
      </dsp:txXfrm>
    </dsp:sp>
    <dsp:sp modelId="{6DB14520-BDA7-A446-BCA4-70853E15FDE7}">
      <dsp:nvSpPr>
        <dsp:cNvPr id="0" name=""/>
        <dsp:cNvSpPr/>
      </dsp:nvSpPr>
      <dsp:spPr>
        <a:xfrm>
          <a:off x="1296109" y="3507262"/>
          <a:ext cx="3888327" cy="1151161"/>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Require</a:t>
          </a:r>
          <a:r>
            <a:rPr lang="en-US" sz="1500" kern="1200" baseline="0"/>
            <a:t> members to log work done every weekday</a:t>
          </a:r>
          <a:endParaRPr lang="en-US" sz="1500" kern="1200"/>
        </a:p>
      </dsp:txBody>
      <dsp:txXfrm>
        <a:off x="1296109" y="3507262"/>
        <a:ext cx="3888327" cy="1151161"/>
      </dsp:txXfrm>
    </dsp:sp>
    <dsp:sp modelId="{517AB5F6-FB39-324B-A23A-BBB0A6817366}">
      <dsp:nvSpPr>
        <dsp:cNvPr id="0" name=""/>
        <dsp:cNvSpPr/>
      </dsp:nvSpPr>
      <dsp:spPr>
        <a:xfrm rot="10800000">
          <a:off x="0" y="1754043"/>
          <a:ext cx="1296109" cy="177048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What needs improvement</a:t>
          </a:r>
        </a:p>
      </dsp:txBody>
      <dsp:txXfrm rot="-10800000">
        <a:off x="0" y="1754043"/>
        <a:ext cx="1296109" cy="1150816"/>
      </dsp:txXfrm>
    </dsp:sp>
    <dsp:sp modelId="{9DDA6798-CEA9-154F-BB96-0E8C5F84F7D8}">
      <dsp:nvSpPr>
        <dsp:cNvPr id="0" name=""/>
        <dsp:cNvSpPr/>
      </dsp:nvSpPr>
      <dsp:spPr>
        <a:xfrm>
          <a:off x="1296109" y="1754043"/>
          <a:ext cx="3888327" cy="115081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Logging work done consistently</a:t>
          </a:r>
        </a:p>
        <a:p>
          <a:pPr marL="0" lvl="0" indent="0" algn="l" defTabSz="666750">
            <a:lnSpc>
              <a:spcPct val="90000"/>
            </a:lnSpc>
            <a:spcBef>
              <a:spcPct val="0"/>
            </a:spcBef>
            <a:spcAft>
              <a:spcPct val="35000"/>
            </a:spcAft>
            <a:buNone/>
          </a:pPr>
          <a:r>
            <a:rPr lang="en-US" sz="1500" kern="1200"/>
            <a:t>Estimating the amount of time items will be complete</a:t>
          </a:r>
        </a:p>
      </dsp:txBody>
      <dsp:txXfrm>
        <a:off x="1296109" y="1754043"/>
        <a:ext cx="3888327" cy="1150816"/>
      </dsp:txXfrm>
    </dsp:sp>
    <dsp:sp modelId="{E9EF2417-8396-7C40-ACB1-8C8F9E8C4FA3}">
      <dsp:nvSpPr>
        <dsp:cNvPr id="0" name=""/>
        <dsp:cNvSpPr/>
      </dsp:nvSpPr>
      <dsp:spPr>
        <a:xfrm rot="10800000">
          <a:off x="0" y="823"/>
          <a:ext cx="1296109" cy="177048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What went well</a:t>
          </a:r>
        </a:p>
      </dsp:txBody>
      <dsp:txXfrm rot="-10800000">
        <a:off x="0" y="823"/>
        <a:ext cx="1296109" cy="1150816"/>
      </dsp:txXfrm>
    </dsp:sp>
    <dsp:sp modelId="{E9F2CB35-9BA9-7242-8E85-84263E65B3F3}">
      <dsp:nvSpPr>
        <dsp:cNvPr id="0" name=""/>
        <dsp:cNvSpPr/>
      </dsp:nvSpPr>
      <dsp:spPr>
        <a:xfrm>
          <a:off x="1296109" y="823"/>
          <a:ext cx="3888327" cy="115081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More comprehensive sprint planning to avoid scope changes</a:t>
          </a:r>
        </a:p>
      </dsp:txBody>
      <dsp:txXfrm>
        <a:off x="1296109" y="823"/>
        <a:ext cx="3888327" cy="11508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3/15/21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3/15/21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289330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305322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 Figueroa</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116421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364911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208625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a:p>
        </p:txBody>
      </p:sp>
    </p:spTree>
    <p:extLst>
      <p:ext uri="{BB962C8B-B14F-4D97-AF65-F5344CB8AC3E}">
        <p14:creationId xmlns:p14="http://schemas.microsoft.com/office/powerpoint/2010/main" val="15323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a:p>
        </p:txBody>
      </p:sp>
    </p:spTree>
    <p:extLst>
      <p:ext uri="{BB962C8B-B14F-4D97-AF65-F5344CB8AC3E}">
        <p14:creationId xmlns:p14="http://schemas.microsoft.com/office/powerpoint/2010/main" val="4211462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19</a:t>
            </a:fld>
            <a:endParaRPr lang="en-US" noProof="0"/>
          </a:p>
        </p:txBody>
      </p:sp>
    </p:spTree>
    <p:extLst>
      <p:ext uri="{BB962C8B-B14F-4D97-AF65-F5344CB8AC3E}">
        <p14:creationId xmlns:p14="http://schemas.microsoft.com/office/powerpoint/2010/main" val="327314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193547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21</a:t>
            </a:fld>
            <a:endParaRPr lang="en-US" noProof="0"/>
          </a:p>
        </p:txBody>
      </p:sp>
    </p:spTree>
    <p:extLst>
      <p:ext uri="{BB962C8B-B14F-4D97-AF65-F5344CB8AC3E}">
        <p14:creationId xmlns:p14="http://schemas.microsoft.com/office/powerpoint/2010/main" val="147246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2361516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1532568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253976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25</a:t>
            </a:fld>
            <a:endParaRPr lang="en-US" noProof="0"/>
          </a:p>
        </p:txBody>
      </p:sp>
    </p:spTree>
    <p:extLst>
      <p:ext uri="{BB962C8B-B14F-4D97-AF65-F5344CB8AC3E}">
        <p14:creationId xmlns:p14="http://schemas.microsoft.com/office/powerpoint/2010/main" val="356708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26</a:t>
            </a:fld>
            <a:endParaRPr lang="en-US" noProof="0"/>
          </a:p>
        </p:txBody>
      </p:sp>
    </p:spTree>
    <p:extLst>
      <p:ext uri="{BB962C8B-B14F-4D97-AF65-F5344CB8AC3E}">
        <p14:creationId xmlns:p14="http://schemas.microsoft.com/office/powerpoint/2010/main" val="2606091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27</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28</a:t>
            </a:fld>
            <a:endParaRPr lang="en-US" noProof="0"/>
          </a:p>
        </p:txBody>
      </p:sp>
    </p:spTree>
    <p:extLst>
      <p:ext uri="{BB962C8B-B14F-4D97-AF65-F5344CB8AC3E}">
        <p14:creationId xmlns:p14="http://schemas.microsoft.com/office/powerpoint/2010/main" val="1349252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29</a:t>
            </a:fld>
            <a:endParaRPr lang="en-US" noProof="0"/>
          </a:p>
        </p:txBody>
      </p:sp>
    </p:spTree>
    <p:extLst>
      <p:ext uri="{BB962C8B-B14F-4D97-AF65-F5344CB8AC3E}">
        <p14:creationId xmlns:p14="http://schemas.microsoft.com/office/powerpoint/2010/main" val="3622250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a:t>
            </a:fld>
            <a:endParaRPr lang="en-US" noProof="0"/>
          </a:p>
        </p:txBody>
      </p:sp>
    </p:spTree>
    <p:extLst>
      <p:ext uri="{BB962C8B-B14F-4D97-AF65-F5344CB8AC3E}">
        <p14:creationId xmlns:p14="http://schemas.microsoft.com/office/powerpoint/2010/main" val="328327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a:t>
            </a:fld>
            <a:endParaRPr lang="en-US" noProof="0"/>
          </a:p>
        </p:txBody>
      </p:sp>
    </p:spTree>
    <p:extLst>
      <p:ext uri="{BB962C8B-B14F-4D97-AF65-F5344CB8AC3E}">
        <p14:creationId xmlns:p14="http://schemas.microsoft.com/office/powerpoint/2010/main" val="27314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a:t>
            </a:fld>
            <a:endParaRPr lang="en-US" noProof="0"/>
          </a:p>
        </p:txBody>
      </p:sp>
    </p:spTree>
    <p:extLst>
      <p:ext uri="{BB962C8B-B14F-4D97-AF65-F5344CB8AC3E}">
        <p14:creationId xmlns:p14="http://schemas.microsoft.com/office/powerpoint/2010/main" val="993810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7</a:t>
            </a:fld>
            <a:endParaRPr lang="en-US" noProof="0"/>
          </a:p>
        </p:txBody>
      </p:sp>
    </p:spTree>
    <p:extLst>
      <p:ext uri="{BB962C8B-B14F-4D97-AF65-F5344CB8AC3E}">
        <p14:creationId xmlns:p14="http://schemas.microsoft.com/office/powerpoint/2010/main" val="150198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a:p>
        </p:txBody>
      </p:sp>
    </p:spTree>
    <p:extLst>
      <p:ext uri="{BB962C8B-B14F-4D97-AF65-F5344CB8AC3E}">
        <p14:creationId xmlns:p14="http://schemas.microsoft.com/office/powerpoint/2010/main" val="329526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301977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244435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5.png"/><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5.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7.png"/><Relationship Id="rId7" Type="http://schemas.openxmlformats.org/officeDocument/2006/relationships/diagramQuickStyle" Target="../diagrams/quickStyle5.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8.wdp"/><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8.png"/><Relationship Id="rId7" Type="http://schemas.openxmlformats.org/officeDocument/2006/relationships/diagramQuickStyle" Target="../diagrams/quickStyle6.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Layout" Target="../diagrams/layout6.xml"/><Relationship Id="rId5" Type="http://schemas.openxmlformats.org/officeDocument/2006/relationships/diagramData" Target="../diagrams/data6.xml"/><Relationship Id="rId4" Type="http://schemas.microsoft.com/office/2007/relationships/hdphoto" Target="../media/hdphoto9.wdp"/><Relationship Id="rId9" Type="http://schemas.microsoft.com/office/2007/relationships/diagramDrawing" Target="../diagrams/drawing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3790458" y="1806361"/>
            <a:ext cx="5058467" cy="1492321"/>
          </a:xfrm>
        </p:spPr>
        <p:txBody>
          <a:bodyPr/>
          <a:lstStyle/>
          <a:p>
            <a:r>
              <a:rPr lang="en-US" sz="8000"/>
              <a:t>SymCheck</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5096826" y="3889365"/>
            <a:ext cx="2237461" cy="518221"/>
          </a:xfrm>
        </p:spPr>
        <p:txBody>
          <a:bodyPr>
            <a:normAutofit/>
          </a:bodyPr>
          <a:lstStyle/>
          <a:p>
            <a:pPr marL="0" indent="0" algn="ctr">
              <a:buNone/>
            </a:pPr>
            <a:r>
              <a:rPr lang="en-US" sz="2800"/>
              <a:t>Team 5</a:t>
            </a:r>
          </a:p>
        </p:txBody>
      </p:sp>
      <p:sp>
        <p:nvSpPr>
          <p:cNvPr id="4" name="TextBox 3">
            <a:extLst>
              <a:ext uri="{FF2B5EF4-FFF2-40B4-BE49-F238E27FC236}">
                <a16:creationId xmlns:a16="http://schemas.microsoft.com/office/drawing/2014/main" id="{A02A5B31-7E94-A540-9E5A-01E2E68B54E4}"/>
              </a:ext>
            </a:extLst>
          </p:cNvPr>
          <p:cNvSpPr txBox="1"/>
          <p:nvPr/>
        </p:nvSpPr>
        <p:spPr>
          <a:xfrm>
            <a:off x="3991859" y="3175036"/>
            <a:ext cx="4783682" cy="646331"/>
          </a:xfrm>
          <a:prstGeom prst="rect">
            <a:avLst/>
          </a:prstGeom>
          <a:noFill/>
          <a:ln>
            <a:noFill/>
          </a:ln>
        </p:spPr>
        <p:txBody>
          <a:bodyPr wrap="none" rtlCol="0">
            <a:spAutoFit/>
          </a:bodyPr>
          <a:lstStyle/>
          <a:p>
            <a:r>
              <a:rPr lang="en-US" sz="3600" b="1">
                <a:ln w="22225">
                  <a:solidFill>
                    <a:schemeClr val="accent2"/>
                  </a:solidFill>
                  <a:prstDash val="solid"/>
                </a:ln>
                <a:solidFill>
                  <a:schemeClr val="accent2">
                    <a:lumMod val="40000"/>
                    <a:lumOff val="60000"/>
                  </a:schemeClr>
                </a:solidFill>
                <a:latin typeface="+mj-lt"/>
              </a:rPr>
              <a:t>Sprint 6 Presentation</a:t>
            </a:r>
          </a:p>
        </p:txBody>
      </p:sp>
      <p:sp>
        <p:nvSpPr>
          <p:cNvPr id="5" name="Rectangle 4">
            <a:extLst>
              <a:ext uri="{FF2B5EF4-FFF2-40B4-BE49-F238E27FC236}">
                <a16:creationId xmlns:a16="http://schemas.microsoft.com/office/drawing/2014/main" id="{4CB3BF24-FB63-7D42-B74F-86CDBCD73F26}"/>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6" name="Picture 5">
            <a:extLst>
              <a:ext uri="{FF2B5EF4-FFF2-40B4-BE49-F238E27FC236}">
                <a16:creationId xmlns:a16="http://schemas.microsoft.com/office/drawing/2014/main" id="{97AEB274-754C-1C4C-98DD-726A0783CB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536" b="98294" l="3279" r="94590">
                        <a14:foregroundMark x1="25738" y1="6826" x2="10820" y2="27645"/>
                        <a14:foregroundMark x1="10820" y1="27645" x2="6885" y2="55461"/>
                        <a14:foregroundMark x1="6885" y1="55461" x2="16066" y2="79863"/>
                        <a14:foregroundMark x1="16066" y1="79863" x2="36557" y2="96928"/>
                        <a14:foregroundMark x1="36557" y1="96928" x2="50492" y2="97952"/>
                        <a14:foregroundMark x1="50492" y1="97952" x2="77377" y2="88567"/>
                        <a14:foregroundMark x1="77377" y1="88567" x2="77705" y2="88396"/>
                        <a14:foregroundMark x1="26230" y1="8191" x2="37377" y2="2901"/>
                        <a14:foregroundMark x1="37377" y1="2901" x2="50656" y2="1877"/>
                        <a14:foregroundMark x1="50656" y1="1877" x2="70164" y2="6314"/>
                        <a14:foregroundMark x1="71148" y1="6826" x2="89180" y2="24915"/>
                        <a14:foregroundMark x1="89180" y1="24915" x2="94918" y2="51195"/>
                        <a14:foregroundMark x1="94918" y1="51195" x2="90984" y2="70648"/>
                        <a14:foregroundMark x1="91639" y1="70478" x2="86230" y2="82423"/>
                        <a14:foregroundMark x1="86230" y1="82423" x2="76393" y2="91126"/>
                        <a14:foregroundMark x1="76393" y1="91126" x2="51803" y2="96758"/>
                        <a14:foregroundMark x1="69508" y1="94027" x2="53115" y2="98464"/>
                        <a14:foregroundMark x1="32787" y1="95392" x2="21803" y2="88737"/>
                        <a14:foregroundMark x1="21803" y1="88737" x2="13115" y2="78840"/>
                        <a14:foregroundMark x1="13115" y1="78840" x2="11803" y2="75597"/>
                        <a14:foregroundMark x1="10492" y1="76621" x2="3279" y2="51706"/>
                        <a14:foregroundMark x1="3279" y1="51706" x2="8033" y2="30034"/>
                      </a14:backgroundRemoval>
                    </a14:imgEffect>
                  </a14:imgLayer>
                </a14:imgProps>
              </a:ext>
            </a:extLst>
          </a:blip>
          <a:stretch>
            <a:fillRect/>
          </a:stretch>
        </p:blipFill>
        <p:spPr>
          <a:xfrm>
            <a:off x="0" y="2343691"/>
            <a:ext cx="1660714" cy="1595374"/>
          </a:xfrm>
          <a:prstGeom prst="rect">
            <a:avLst/>
          </a:prstGeom>
        </p:spPr>
      </p:pic>
      <p:pic>
        <p:nvPicPr>
          <p:cNvPr id="7" name="Picture 6">
            <a:extLst>
              <a:ext uri="{FF2B5EF4-FFF2-40B4-BE49-F238E27FC236}">
                <a16:creationId xmlns:a16="http://schemas.microsoft.com/office/drawing/2014/main" id="{53D45CD9-ABCF-AB4D-88D3-9539B7C02F2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23" b="97377" l="987" r="96382">
                        <a14:foregroundMark x1="17599" y1="13934" x2="27961" y2="7213"/>
                        <a14:foregroundMark x1="27961" y1="7213" x2="40954" y2="5574"/>
                        <a14:foregroundMark x1="40954" y1="5574" x2="65296" y2="8525"/>
                        <a14:foregroundMark x1="39967" y1="4262" x2="52467" y2="2623"/>
                        <a14:foregroundMark x1="52467" y1="2623" x2="77138" y2="12623"/>
                        <a14:foregroundMark x1="77138" y1="12623" x2="80099" y2="15246"/>
                        <a14:foregroundMark x1="53125" y1="4754" x2="65296" y2="6066"/>
                        <a14:foregroundMark x1="65296" y1="6066" x2="74836" y2="10164"/>
                        <a14:foregroundMark x1="78947" y1="14754" x2="88158" y2="23115"/>
                        <a14:foregroundMark x1="88158" y1="23115" x2="96546" y2="47869"/>
                        <a14:foregroundMark x1="96546" y1="47869" x2="90954" y2="60984"/>
                        <a14:foregroundMark x1="90954" y1="60984" x2="91941" y2="68689"/>
                        <a14:foregroundMark x1="89474" y1="26885" x2="94737" y2="38197"/>
                        <a14:foregroundMark x1="94737" y1="38197" x2="96546" y2="51148"/>
                        <a14:foregroundMark x1="96546" y1="51148" x2="95230" y2="59016"/>
                        <a14:foregroundMark x1="95724" y1="57049" x2="92599" y2="69344"/>
                        <a14:foregroundMark x1="92599" y1="69344" x2="84046" y2="81475"/>
                        <a14:foregroundMark x1="83882" y1="81148" x2="74013" y2="89344"/>
                        <a14:foregroundMark x1="74013" y1="89344" x2="62171" y2="94262"/>
                        <a14:foregroundMark x1="62171" y1="94262" x2="53783" y2="91475"/>
                        <a14:foregroundMark x1="62007" y1="95082" x2="48849" y2="96557"/>
                        <a14:foregroundMark x1="48849" y1="96557" x2="36513" y2="94262"/>
                        <a14:foregroundMark x1="36513" y1="94262" x2="27303" y2="89180"/>
                        <a14:foregroundMark x1="21382" y1="12951" x2="5921" y2="33443"/>
                        <a14:foregroundMark x1="5921" y1="33443" x2="4441" y2="55902"/>
                        <a14:foregroundMark x1="1151" y1="53607" x2="2138" y2="57541"/>
                        <a14:foregroundMark x1="55263" y1="97213" x2="50493" y2="97377"/>
                      </a14:backgroundRemoval>
                    </a14:imgEffect>
                  </a14:imgLayer>
                </a14:imgProps>
              </a:ext>
            </a:extLst>
          </a:blip>
          <a:stretch>
            <a:fillRect/>
          </a:stretch>
        </p:blipFill>
        <p:spPr>
          <a:xfrm>
            <a:off x="1" y="4411556"/>
            <a:ext cx="1660713" cy="1666176"/>
          </a:xfrm>
          <a:prstGeom prst="rect">
            <a:avLst/>
          </a:prstGeom>
        </p:spPr>
      </p:pic>
      <p:pic>
        <p:nvPicPr>
          <p:cNvPr id="8" name="Picture 7">
            <a:extLst>
              <a:ext uri="{FF2B5EF4-FFF2-40B4-BE49-F238E27FC236}">
                <a16:creationId xmlns:a16="http://schemas.microsoft.com/office/drawing/2014/main" id="{2714BD56-2B2A-8C42-B89E-98F6FBEB119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07" b="96393" l="3125" r="96875">
                        <a14:foregroundMark x1="22862" y1="13115" x2="8224" y2="34590"/>
                        <a14:foregroundMark x1="8224" y1="34590" x2="5099" y2="48361"/>
                        <a14:foregroundMark x1="5099" y1="48361" x2="10526" y2="72623"/>
                        <a14:foregroundMark x1="10526" y1="72623" x2="15296" y2="78852"/>
                        <a14:foregroundMark x1="23520" y1="11803" x2="14474" y2="20328"/>
                        <a14:foregroundMark x1="14474" y1="20328" x2="7237" y2="32295"/>
                        <a14:foregroundMark x1="7237" y1="32295" x2="3125" y2="57705"/>
                        <a14:foregroundMark x1="3125" y1="57705" x2="8553" y2="70656"/>
                        <a14:foregroundMark x1="8553" y1="70656" x2="12664" y2="75574"/>
                        <a14:foregroundMark x1="20395" y1="14426" x2="30757" y2="7377"/>
                        <a14:foregroundMark x1="30757" y1="7377" x2="43750" y2="5574"/>
                        <a14:foregroundMark x1="43750" y1="5574" x2="57072" y2="5574"/>
                        <a14:foregroundMark x1="57072" y1="5574" x2="68914" y2="9672"/>
                        <a14:foregroundMark x1="68914" y1="9672" x2="69901" y2="10656"/>
                        <a14:foregroundMark x1="31086" y1="9508" x2="56086" y2="3607"/>
                        <a14:foregroundMark x1="56086" y1="3607" x2="72862" y2="10164"/>
                        <a14:foregroundMark x1="67434" y1="8852" x2="79276" y2="13443"/>
                        <a14:foregroundMark x1="79276" y1="13443" x2="92763" y2="35410"/>
                        <a14:foregroundMark x1="92763" y1="35410" x2="95230" y2="47705"/>
                        <a14:foregroundMark x1="95230" y1="47705" x2="94243" y2="60492"/>
                        <a14:foregroundMark x1="94243" y1="60492" x2="91118" y2="47049"/>
                        <a14:foregroundMark x1="91118" y1="47049" x2="91118" y2="47049"/>
                        <a14:foregroundMark x1="92270" y1="33115" x2="97368" y2="44754"/>
                        <a14:foregroundMark x1="97368" y1="44754" x2="96875" y2="58033"/>
                        <a14:foregroundMark x1="96875" y1="58033" x2="86020" y2="78852"/>
                        <a14:foregroundMark x1="86513" y1="77705" x2="78125" y2="87869"/>
                        <a14:foregroundMark x1="78125" y1="87869" x2="61842" y2="93607"/>
                        <a14:foregroundMark x1="63980" y1="94918" x2="51316" y2="96393"/>
                        <a14:foregroundMark x1="51316" y1="96393" x2="36349" y2="93770"/>
                      </a14:backgroundRemoval>
                    </a14:imgEffect>
                  </a14:imgLayer>
                </a14:imgProps>
              </a:ext>
            </a:extLst>
          </a:blip>
          <a:stretch>
            <a:fillRect/>
          </a:stretch>
        </p:blipFill>
        <p:spPr>
          <a:xfrm>
            <a:off x="10464943" y="94490"/>
            <a:ext cx="1660714" cy="1776710"/>
          </a:xfrm>
          <a:prstGeom prst="rect">
            <a:avLst/>
          </a:prstGeom>
        </p:spPr>
      </p:pic>
      <p:pic>
        <p:nvPicPr>
          <p:cNvPr id="9" name="Picture 8">
            <a:extLst>
              <a:ext uri="{FF2B5EF4-FFF2-40B4-BE49-F238E27FC236}">
                <a16:creationId xmlns:a16="http://schemas.microsoft.com/office/drawing/2014/main" id="{13D1A0C7-9E29-3E4C-B92C-8944E366003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426" b="96230" l="4770" r="96382">
                        <a14:foregroundMark x1="25493" y1="9180" x2="9375" y2="28852"/>
                        <a14:foregroundMark x1="9375" y1="28852" x2="5263" y2="41148"/>
                        <a14:foregroundMark x1="5263" y1="41148" x2="4934" y2="54590"/>
                        <a14:foregroundMark x1="4934" y1="54590" x2="9704" y2="71311"/>
                        <a14:foregroundMark x1="6743" y1="47705" x2="9704" y2="41148"/>
                        <a14:foregroundMark x1="10362" y1="52131" x2="8882" y2="45410"/>
                        <a14:foregroundMark x1="6743" y1="69016" x2="14803" y2="78361"/>
                        <a14:foregroundMark x1="14803" y1="78361" x2="23684" y2="84098"/>
                        <a14:foregroundMark x1="12500" y1="78197" x2="33059" y2="92623"/>
                        <a14:foregroundMark x1="33059" y1="92623" x2="36842" y2="94262"/>
                        <a14:foregroundMark x1="33717" y1="94426" x2="59868" y2="96066"/>
                        <a14:foregroundMark x1="54605" y1="96393" x2="77467" y2="86721"/>
                        <a14:foregroundMark x1="77467" y1="86721" x2="80428" y2="84098"/>
                        <a14:foregroundMark x1="79112" y1="85410" x2="87829" y2="76721"/>
                        <a14:foregroundMark x1="87829" y1="76721" x2="93092" y2="65574"/>
                        <a14:foregroundMark x1="93092" y1="65574" x2="94079" y2="39016"/>
                        <a14:foregroundMark x1="94079" y1="39016" x2="92105" y2="35738"/>
                        <a14:foregroundMark x1="92599" y1="64426" x2="94408" y2="38689"/>
                        <a14:foregroundMark x1="94408" y1="38689" x2="89474" y2="28033"/>
                        <a14:foregroundMark x1="94737" y1="58852" x2="94901" y2="45902"/>
                        <a14:foregroundMark x1="94901" y1="45902" x2="96546" y2="48197"/>
                        <a14:foregroundMark x1="69572" y1="7541" x2="44737" y2="5082"/>
                        <a14:foregroundMark x1="44737" y1="5082" x2="33059" y2="9836"/>
                        <a14:foregroundMark x1="33059" y1="9836" x2="33059" y2="10328"/>
                        <a14:foregroundMark x1="67928" y1="8033" x2="43257" y2="4426"/>
                        <a14:foregroundMark x1="43257" y1="4426" x2="36184" y2="7377"/>
                      </a14:backgroundRemoval>
                    </a14:imgEffect>
                  </a14:imgLayer>
                </a14:imgProps>
              </a:ext>
            </a:extLst>
          </a:blip>
          <a:stretch>
            <a:fillRect/>
          </a:stretch>
        </p:blipFill>
        <p:spPr>
          <a:xfrm>
            <a:off x="66343" y="205024"/>
            <a:ext cx="1660713" cy="1666176"/>
          </a:xfrm>
          <a:prstGeom prst="rect">
            <a:avLst/>
          </a:prstGeom>
        </p:spPr>
      </p:pic>
      <p:pic>
        <p:nvPicPr>
          <p:cNvPr id="10" name="Picture 9">
            <a:extLst>
              <a:ext uri="{FF2B5EF4-FFF2-40B4-BE49-F238E27FC236}">
                <a16:creationId xmlns:a16="http://schemas.microsoft.com/office/drawing/2014/main" id="{5C590214-B6AE-D441-9D69-C6240BC00E1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607" b="96557" l="2961" r="96382">
                        <a14:foregroundMark x1="60526" y1="9836" x2="48684" y2="5082"/>
                        <a14:foregroundMark x1="48684" y1="5082" x2="35691" y2="7705"/>
                        <a14:foregroundMark x1="35691" y1="7705" x2="20066" y2="22459"/>
                        <a14:foregroundMark x1="48684" y1="4590" x2="24342" y2="11475"/>
                        <a14:foregroundMark x1="24342" y1="11475" x2="14967" y2="20164"/>
                        <a14:foregroundMark x1="14967" y1="20164" x2="12993" y2="23770"/>
                        <a14:foregroundMark x1="26480" y1="10984" x2="37664" y2="5738"/>
                        <a14:foregroundMark x1="37664" y1="5738" x2="50658" y2="4426"/>
                        <a14:foregroundMark x1="50658" y1="4426" x2="59539" y2="9016"/>
                        <a14:foregroundMark x1="49342" y1="4098" x2="62664" y2="7213"/>
                        <a14:foregroundMark x1="62664" y1="7213" x2="72368" y2="13770"/>
                        <a14:foregroundMark x1="50164" y1="4754" x2="62336" y2="6393"/>
                        <a14:foregroundMark x1="62336" y1="6393" x2="72368" y2="10492"/>
                        <a14:foregroundMark x1="68586" y1="10656" x2="80428" y2="14754"/>
                        <a14:foregroundMark x1="80428" y1="14754" x2="89145" y2="28689"/>
                        <a14:foregroundMark x1="89145" y1="28689" x2="89145" y2="28689"/>
                        <a14:foregroundMark x1="70888" y1="12623" x2="80099" y2="22131"/>
                        <a14:foregroundMark x1="80099" y1="22131" x2="86020" y2="35410"/>
                        <a14:foregroundMark x1="86020" y1="35410" x2="80592" y2="68033"/>
                        <a14:foregroundMark x1="80592" y1="68033" x2="72533" y2="81475"/>
                        <a14:foregroundMark x1="72533" y1="81475" x2="60362" y2="76721"/>
                        <a14:foregroundMark x1="60362" y1="76721" x2="73355" y2="84918"/>
                        <a14:foregroundMark x1="73355" y1="84918" x2="79770" y2="53279"/>
                        <a14:foregroundMark x1="79770" y1="53279" x2="85197" y2="45410"/>
                        <a14:foregroundMark x1="82401" y1="18689" x2="94408" y2="41639"/>
                        <a14:foregroundMark x1="94408" y1="41639" x2="87007" y2="31639"/>
                        <a14:foregroundMark x1="87007" y1="31639" x2="88816" y2="50328"/>
                        <a14:foregroundMark x1="88816" y1="50328" x2="94079" y2="64098"/>
                        <a14:foregroundMark x1="94079" y1="64098" x2="88158" y2="77541"/>
                        <a14:foregroundMark x1="88158" y1="77541" x2="78947" y2="88033"/>
                        <a14:foregroundMark x1="78947" y1="88033" x2="79605" y2="73443"/>
                        <a14:foregroundMark x1="79605" y1="73443" x2="88980" y2="65246"/>
                        <a14:foregroundMark x1="88980" y1="65246" x2="87007" y2="52951"/>
                        <a14:foregroundMark x1="87007" y1="52951" x2="89145" y2="53279"/>
                        <a14:foregroundMark x1="78454" y1="14754" x2="52961" y2="4098"/>
                        <a14:foregroundMark x1="62007" y1="5574" x2="74013" y2="10328"/>
                        <a14:foregroundMark x1="74013" y1="10328" x2="77303" y2="13279"/>
                        <a14:foregroundMark x1="83224" y1="18361" x2="94408" y2="41148"/>
                        <a14:foregroundMark x1="94408" y1="41148" x2="96546" y2="62623"/>
                        <a14:foregroundMark x1="84375" y1="20328" x2="89474" y2="31311"/>
                        <a14:foregroundMark x1="13322" y1="21803" x2="3618" y2="43770"/>
                        <a14:foregroundMark x1="2961" y1="43607" x2="6086" y2="68033"/>
                        <a14:foregroundMark x1="6086" y1="68033" x2="7237" y2="70492"/>
                        <a14:foregroundMark x1="12007" y1="22951" x2="4605" y2="42131"/>
                        <a14:foregroundMark x1="10526" y1="25082" x2="4934" y2="41148"/>
                        <a14:foregroundMark x1="7072" y1="70164" x2="15296" y2="81803"/>
                        <a14:foregroundMark x1="12993" y1="80820" x2="31414" y2="92951"/>
                        <a14:foregroundMark x1="28125" y1="92951" x2="40461" y2="96557"/>
                        <a14:foregroundMark x1="40461" y1="96557" x2="50658" y2="96393"/>
                      </a14:backgroundRemoval>
                    </a14:imgEffect>
                  </a14:imgLayer>
                </a14:imgProps>
              </a:ext>
            </a:extLst>
          </a:blip>
          <a:stretch>
            <a:fillRect/>
          </a:stretch>
        </p:blipFill>
        <p:spPr>
          <a:xfrm>
            <a:off x="10474613" y="4354696"/>
            <a:ext cx="1717387" cy="1723036"/>
          </a:xfrm>
          <a:prstGeom prst="rect">
            <a:avLst/>
          </a:prstGeom>
        </p:spPr>
      </p:pic>
      <p:sp>
        <p:nvSpPr>
          <p:cNvPr id="11" name="TextBox 10">
            <a:extLst>
              <a:ext uri="{FF2B5EF4-FFF2-40B4-BE49-F238E27FC236}">
                <a16:creationId xmlns:a16="http://schemas.microsoft.com/office/drawing/2014/main" id="{3613D9A3-3F2D-E445-A1E8-F0284A558A24}"/>
              </a:ext>
            </a:extLst>
          </p:cNvPr>
          <p:cNvSpPr txBox="1"/>
          <p:nvPr/>
        </p:nvSpPr>
        <p:spPr>
          <a:xfrm>
            <a:off x="1660714" y="907978"/>
            <a:ext cx="1941557"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Briana Figueroa</a:t>
            </a:r>
          </a:p>
          <a:p>
            <a:endParaRPr lang="en-US"/>
          </a:p>
        </p:txBody>
      </p:sp>
      <p:sp>
        <p:nvSpPr>
          <p:cNvPr id="12" name="TextBox 11">
            <a:extLst>
              <a:ext uri="{FF2B5EF4-FFF2-40B4-BE49-F238E27FC236}">
                <a16:creationId xmlns:a16="http://schemas.microsoft.com/office/drawing/2014/main" id="{DEA9EED0-5539-1146-AAE9-23F357A8A739}"/>
              </a:ext>
            </a:extLst>
          </p:cNvPr>
          <p:cNvSpPr txBox="1"/>
          <p:nvPr/>
        </p:nvSpPr>
        <p:spPr>
          <a:xfrm>
            <a:off x="1627757" y="2925941"/>
            <a:ext cx="1980029"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Morgan Franklin</a:t>
            </a:r>
          </a:p>
          <a:p>
            <a:endParaRPr lang="en-US"/>
          </a:p>
        </p:txBody>
      </p:sp>
      <p:sp>
        <p:nvSpPr>
          <p:cNvPr id="13" name="TextBox 12">
            <a:extLst>
              <a:ext uri="{FF2B5EF4-FFF2-40B4-BE49-F238E27FC236}">
                <a16:creationId xmlns:a16="http://schemas.microsoft.com/office/drawing/2014/main" id="{8A017813-EF3B-A746-AB79-06FE5A410DBD}"/>
              </a:ext>
            </a:extLst>
          </p:cNvPr>
          <p:cNvSpPr txBox="1"/>
          <p:nvPr/>
        </p:nvSpPr>
        <p:spPr>
          <a:xfrm>
            <a:off x="1594240" y="4993806"/>
            <a:ext cx="1710725" cy="646331"/>
          </a:xfrm>
          <a:prstGeom prst="rect">
            <a:avLst/>
          </a:prstGeom>
          <a:noFill/>
        </p:spPr>
        <p:txBody>
          <a:bodyPr wrap="none" rtlCol="0">
            <a:spAutoFit/>
          </a:bodyPr>
          <a:lstStyle/>
          <a:p>
            <a:r>
              <a:rPr lang="en-US" b="1" err="1">
                <a:ln w="6600">
                  <a:solidFill>
                    <a:schemeClr val="accent2"/>
                  </a:solidFill>
                  <a:prstDash val="solid"/>
                </a:ln>
                <a:solidFill>
                  <a:srgbClr val="FFFFFF"/>
                </a:solidFill>
                <a:effectLst>
                  <a:outerShdw dist="38100" dir="2700000" algn="tl" rotWithShape="0">
                    <a:schemeClr val="accent2"/>
                  </a:outerShdw>
                </a:effectLst>
              </a:rPr>
              <a:t>Sayema</a:t>
            </a:r>
            <a:r>
              <a:rPr lang="en-US" b="1">
                <a:ln w="6600">
                  <a:solidFill>
                    <a:schemeClr val="accent2"/>
                  </a:solidFill>
                  <a:prstDash val="solid"/>
                </a:ln>
                <a:solidFill>
                  <a:srgbClr val="FFFFFF"/>
                </a:solidFill>
                <a:effectLst>
                  <a:outerShdw dist="38100" dir="2700000" algn="tl" rotWithShape="0">
                    <a:schemeClr val="accent2"/>
                  </a:outerShdw>
                </a:effectLst>
              </a:rPr>
              <a:t> Islam</a:t>
            </a:r>
          </a:p>
          <a:p>
            <a:endParaRPr lang="en-US"/>
          </a:p>
        </p:txBody>
      </p:sp>
      <p:sp>
        <p:nvSpPr>
          <p:cNvPr id="14" name="TextBox 13">
            <a:extLst>
              <a:ext uri="{FF2B5EF4-FFF2-40B4-BE49-F238E27FC236}">
                <a16:creationId xmlns:a16="http://schemas.microsoft.com/office/drawing/2014/main" id="{5120D9F0-69C0-234A-9672-A61336550C42}"/>
              </a:ext>
            </a:extLst>
          </p:cNvPr>
          <p:cNvSpPr txBox="1"/>
          <p:nvPr/>
        </p:nvSpPr>
        <p:spPr>
          <a:xfrm>
            <a:off x="8754218" y="4993806"/>
            <a:ext cx="1800493"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Alan Singleton</a:t>
            </a:r>
          </a:p>
          <a:p>
            <a:endParaRPr lang="en-US"/>
          </a:p>
        </p:txBody>
      </p:sp>
      <p:sp>
        <p:nvSpPr>
          <p:cNvPr id="15" name="TextBox 14">
            <a:extLst>
              <a:ext uri="{FF2B5EF4-FFF2-40B4-BE49-F238E27FC236}">
                <a16:creationId xmlns:a16="http://schemas.microsoft.com/office/drawing/2014/main" id="{5E67808C-C0BD-3F43-9F63-E4939AF2F4E0}"/>
              </a:ext>
            </a:extLst>
          </p:cNvPr>
          <p:cNvSpPr txBox="1"/>
          <p:nvPr/>
        </p:nvSpPr>
        <p:spPr>
          <a:xfrm>
            <a:off x="8523386" y="907978"/>
            <a:ext cx="2031325"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Swapnil </a:t>
            </a:r>
            <a:r>
              <a:rPr lang="en-US" b="1" err="1">
                <a:ln w="6600">
                  <a:solidFill>
                    <a:schemeClr val="accent2"/>
                  </a:solidFill>
                  <a:prstDash val="solid"/>
                </a:ln>
                <a:solidFill>
                  <a:srgbClr val="FFFFFF"/>
                </a:solidFill>
                <a:effectLst>
                  <a:outerShdw dist="38100" dir="2700000" algn="tl" rotWithShape="0">
                    <a:schemeClr val="accent2"/>
                  </a:outerShdw>
                </a:effectLst>
              </a:rPr>
              <a:t>Kadekar</a:t>
            </a:r>
            <a:endParaRPr lang="en-US" b="1">
              <a:ln w="6600">
                <a:solidFill>
                  <a:schemeClr val="accent2"/>
                </a:solidFill>
                <a:prstDash val="solid"/>
              </a:ln>
              <a:solidFill>
                <a:srgbClr val="FFFFFF"/>
              </a:solidFill>
              <a:effectLst>
                <a:outerShdw dist="38100" dir="2700000" algn="tl" rotWithShape="0">
                  <a:schemeClr val="accent2"/>
                </a:outerShdw>
              </a:effectLst>
            </a:endParaRPr>
          </a:p>
          <a:p>
            <a:endParaRPr lang="en-US"/>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Scale>
                                      <p:cBhvr>
                                        <p:cTn id="1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1"/>
                                        </p:tgtEl>
                                        <p:attrNameLst>
                                          <p:attrName>ppt_x</p:attrName>
                                          <p:attrName>ppt_y</p:attrName>
                                        </p:attrNameLst>
                                      </p:cBhvr>
                                    </p:animMotion>
                                    <p:animEffect transition="in" filter="fade">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Scale>
                                      <p:cBhvr>
                                        <p:cTn id="19"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
                                        </p:tgtEl>
                                        <p:attrNameLst>
                                          <p:attrName>ppt_x</p:attrName>
                                          <p:attrName>ppt_y</p:attrName>
                                        </p:attrNameLst>
                                      </p:cBhvr>
                                    </p:animMotion>
                                    <p:animEffect transition="in" filter="fade">
                                      <p:cBhvr>
                                        <p:cTn id="21" dur="1000"/>
                                        <p:tgtEl>
                                          <p:spTgt spid="6"/>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Scale>
                                      <p:cBhvr>
                                        <p:cTn id="24"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2"/>
                                        </p:tgtEl>
                                        <p:attrNameLst>
                                          <p:attrName>ppt_x</p:attrName>
                                          <p:attrName>ppt_y</p:attrName>
                                        </p:attrNameLst>
                                      </p:cBhvr>
                                    </p:animMotion>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Scale>
                                      <p:cBhvr>
                                        <p:cTn id="3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7"/>
                                        </p:tgtEl>
                                        <p:attrNameLst>
                                          <p:attrName>ppt_x</p:attrName>
                                          <p:attrName>ppt_y</p:attrName>
                                        </p:attrNameLst>
                                      </p:cBhvr>
                                    </p:animMotion>
                                    <p:animEffect transition="in" filter="fade">
                                      <p:cBhvr>
                                        <p:cTn id="33" dur="1000"/>
                                        <p:tgtEl>
                                          <p:spTgt spid="7"/>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Scale>
                                      <p:cBhvr>
                                        <p:cTn id="36"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3"/>
                                        </p:tgtEl>
                                        <p:attrNameLst>
                                          <p:attrName>ppt_x</p:attrName>
                                          <p:attrName>ppt_y</p:attrName>
                                        </p:attrNameLst>
                                      </p:cBhvr>
                                    </p:animMotion>
                                    <p:animEffect transition="in" filter="fad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Scale>
                                      <p:cBhvr>
                                        <p:cTn id="4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8"/>
                                        </p:tgtEl>
                                        <p:attrNameLst>
                                          <p:attrName>ppt_x</p:attrName>
                                          <p:attrName>ppt_y</p:attrName>
                                        </p:attrNameLst>
                                      </p:cBhvr>
                                    </p:animMotion>
                                    <p:animEffect transition="in" filter="fade">
                                      <p:cBhvr>
                                        <p:cTn id="45" dur="1000"/>
                                        <p:tgtEl>
                                          <p:spTgt spid="8"/>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Scale>
                                      <p:cBhvr>
                                        <p:cTn id="48"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15"/>
                                        </p:tgtEl>
                                        <p:attrNameLst>
                                          <p:attrName>ppt_x</p:attrName>
                                          <p:attrName>ppt_y</p:attrName>
                                        </p:attrNameLst>
                                      </p:cBhvr>
                                    </p:animMotion>
                                    <p:animEffect transition="in" filter="fade">
                                      <p:cBhvr>
                                        <p:cTn id="50" dur="10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5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Scale>
                                      <p:cBhvr>
                                        <p:cTn id="55"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4"/>
                                        </p:tgtEl>
                                        <p:attrNameLst>
                                          <p:attrName>ppt_x</p:attrName>
                                          <p:attrName>ppt_y</p:attrName>
                                        </p:attrNameLst>
                                      </p:cBhvr>
                                    </p:animMotion>
                                    <p:animEffect transition="in" filter="fade">
                                      <p:cBhvr>
                                        <p:cTn id="57" dur="1000"/>
                                        <p:tgtEl>
                                          <p:spTgt spid="14"/>
                                        </p:tgtEl>
                                      </p:cBhvr>
                                    </p:animEffect>
                                  </p:childTnLst>
                                </p:cTn>
                              </p:par>
                              <p:par>
                                <p:cTn id="58" presetID="52"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Scale>
                                      <p:cBhvr>
                                        <p:cTn id="60"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0"/>
                                        </p:tgtEl>
                                        <p:attrNameLst>
                                          <p:attrName>ppt_x</p:attrName>
                                          <p:attrName>ppt_y</p:attrName>
                                        </p:attrNameLst>
                                      </p:cBhvr>
                                    </p:animMotion>
                                    <p:animEffect transition="in" filter="fade">
                                      <p:cBhvr>
                                        <p:cTn id="62" dur="10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1000" fill="hold"/>
                                        <p:tgtEl>
                                          <p:spTgt spid="2"/>
                                        </p:tgtEl>
                                        <p:attrNameLst>
                                          <p:attrName>ppt_w</p:attrName>
                                        </p:attrNameLst>
                                      </p:cBhvr>
                                      <p:tavLst>
                                        <p:tav tm="0">
                                          <p:val>
                                            <p:strVal val="#ppt_w*0.70"/>
                                          </p:val>
                                        </p:tav>
                                        <p:tav tm="100000">
                                          <p:val>
                                            <p:strVal val="#ppt_w"/>
                                          </p:val>
                                        </p:tav>
                                      </p:tavLst>
                                    </p:anim>
                                    <p:anim calcmode="lin" valueType="num">
                                      <p:cBhvr>
                                        <p:cTn id="68" dur="1000" fill="hold"/>
                                        <p:tgtEl>
                                          <p:spTgt spid="2"/>
                                        </p:tgtEl>
                                        <p:attrNameLst>
                                          <p:attrName>ppt_h</p:attrName>
                                        </p:attrNameLst>
                                      </p:cBhvr>
                                      <p:tavLst>
                                        <p:tav tm="0">
                                          <p:val>
                                            <p:strVal val="#ppt_h"/>
                                          </p:val>
                                        </p:tav>
                                        <p:tav tm="100000">
                                          <p:val>
                                            <p:strVal val="#ppt_h"/>
                                          </p:val>
                                        </p:tav>
                                      </p:tavLst>
                                    </p:anim>
                                    <p:animEffect transition="in" filter="fade">
                                      <p:cBhvr>
                                        <p:cTn id="69" dur="1000"/>
                                        <p:tgtEl>
                                          <p:spTgt spid="2"/>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1000" fill="hold"/>
                                        <p:tgtEl>
                                          <p:spTgt spid="4"/>
                                        </p:tgtEl>
                                        <p:attrNameLst>
                                          <p:attrName>ppt_w</p:attrName>
                                        </p:attrNameLst>
                                      </p:cBhvr>
                                      <p:tavLst>
                                        <p:tav tm="0">
                                          <p:val>
                                            <p:strVal val="#ppt_w*0.70"/>
                                          </p:val>
                                        </p:tav>
                                        <p:tav tm="100000">
                                          <p:val>
                                            <p:strVal val="#ppt_w"/>
                                          </p:val>
                                        </p:tav>
                                      </p:tavLst>
                                    </p:anim>
                                    <p:anim calcmode="lin" valueType="num">
                                      <p:cBhvr>
                                        <p:cTn id="73" dur="1000" fill="hold"/>
                                        <p:tgtEl>
                                          <p:spTgt spid="4"/>
                                        </p:tgtEl>
                                        <p:attrNameLst>
                                          <p:attrName>ppt_h</p:attrName>
                                        </p:attrNameLst>
                                      </p:cBhvr>
                                      <p:tavLst>
                                        <p:tav tm="0">
                                          <p:val>
                                            <p:strVal val="#ppt_h"/>
                                          </p:val>
                                        </p:tav>
                                        <p:tav tm="100000">
                                          <p:val>
                                            <p:strVal val="#ppt_h"/>
                                          </p:val>
                                        </p:tav>
                                      </p:tavLst>
                                    </p:anim>
                                    <p:animEffect transition="in" filter="fade">
                                      <p:cBhvr>
                                        <p:cTn id="74" dur="1000"/>
                                        <p:tgtEl>
                                          <p:spTgt spid="4"/>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 calcmode="lin" valueType="num">
                                      <p:cBhvr>
                                        <p:cTn id="7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7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7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11" grpId="0"/>
      <p:bldP spid="12" grpId="0"/>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6 Committed Tasks and Stories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10</a:t>
            </a:fld>
            <a:endParaRPr lang="en-US"/>
          </a:p>
        </p:txBody>
      </p:sp>
      <p:sp>
        <p:nvSpPr>
          <p:cNvPr id="15" name="TextBox 14">
            <a:extLst>
              <a:ext uri="{FF2B5EF4-FFF2-40B4-BE49-F238E27FC236}">
                <a16:creationId xmlns:a16="http://schemas.microsoft.com/office/drawing/2014/main" id="{DC2B44A3-2C2D-D749-9FB4-776D92AE5C01}"/>
              </a:ext>
            </a:extLst>
          </p:cNvPr>
          <p:cNvSpPr txBox="1"/>
          <p:nvPr/>
        </p:nvSpPr>
        <p:spPr>
          <a:xfrm>
            <a:off x="11775989" y="4856205"/>
            <a:ext cx="184731" cy="369332"/>
          </a:xfrm>
          <a:prstGeom prst="rect">
            <a:avLst/>
          </a:prstGeom>
          <a:noFill/>
        </p:spPr>
        <p:txBody>
          <a:bodyPr wrap="none" rtlCol="0">
            <a:spAutoFit/>
          </a:bodyPr>
          <a:lstStyle/>
          <a:p>
            <a:endParaRPr lang="en-US"/>
          </a:p>
        </p:txBody>
      </p:sp>
      <p:sp>
        <p:nvSpPr>
          <p:cNvPr id="9" name="Rectangle 8">
            <a:extLst>
              <a:ext uri="{FF2B5EF4-FFF2-40B4-BE49-F238E27FC236}">
                <a16:creationId xmlns:a16="http://schemas.microsoft.com/office/drawing/2014/main" id="{271042A4-FA2C-654A-8B5A-BFEECF1011C9}"/>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F57545DC-A16B-C34E-8781-A61F52E59F13}"/>
              </a:ext>
            </a:extLst>
          </p:cNvPr>
          <p:cNvPicPr>
            <a:picLocks noChangeAspect="1"/>
          </p:cNvPicPr>
          <p:nvPr/>
        </p:nvPicPr>
        <p:blipFill>
          <a:blip r:embed="rId3"/>
          <a:stretch>
            <a:fillRect/>
          </a:stretch>
        </p:blipFill>
        <p:spPr>
          <a:xfrm>
            <a:off x="717823" y="1376623"/>
            <a:ext cx="10707153" cy="3522841"/>
          </a:xfrm>
          <a:prstGeom prst="rect">
            <a:avLst/>
          </a:prstGeom>
          <a:ln>
            <a:noFill/>
          </a:ln>
          <a:effectLst>
            <a:outerShdw blurRad="190500" algn="tl" rotWithShape="0">
              <a:srgbClr val="000000">
                <a:alpha val="70000"/>
              </a:srgbClr>
            </a:outerShdw>
          </a:effectLst>
        </p:spPr>
      </p:pic>
      <p:graphicFrame>
        <p:nvGraphicFramePr>
          <p:cNvPr id="11" name="Content Placeholder 7">
            <a:extLst>
              <a:ext uri="{FF2B5EF4-FFF2-40B4-BE49-F238E27FC236}">
                <a16:creationId xmlns:a16="http://schemas.microsoft.com/office/drawing/2014/main" id="{533ABDF8-4ED0-4B45-888D-8B64084756B9}"/>
              </a:ext>
            </a:extLst>
          </p:cNvPr>
          <p:cNvGraphicFramePr>
            <a:graphicFrameLocks/>
          </p:cNvGraphicFramePr>
          <p:nvPr>
            <p:extLst>
              <p:ext uri="{D42A27DB-BD31-4B8C-83A1-F6EECF244321}">
                <p14:modId xmlns:p14="http://schemas.microsoft.com/office/powerpoint/2010/main" val="3461101829"/>
              </p:ext>
            </p:extLst>
          </p:nvPr>
        </p:nvGraphicFramePr>
        <p:xfrm>
          <a:off x="3415746" y="5017385"/>
          <a:ext cx="5271608" cy="1414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6 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a:t>
            </a:fld>
            <a:endParaRPr lang="en-US"/>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9" name="Picture 8">
            <a:extLst>
              <a:ext uri="{FF2B5EF4-FFF2-40B4-BE49-F238E27FC236}">
                <a16:creationId xmlns:a16="http://schemas.microsoft.com/office/drawing/2014/main" id="{E44C3B48-C466-074D-8686-E98E143F9A87}"/>
              </a:ext>
            </a:extLst>
          </p:cNvPr>
          <p:cNvPicPr>
            <a:picLocks noChangeAspect="1"/>
          </p:cNvPicPr>
          <p:nvPr/>
        </p:nvPicPr>
        <p:blipFill>
          <a:blip r:embed="rId3"/>
          <a:stretch>
            <a:fillRect/>
          </a:stretch>
        </p:blipFill>
        <p:spPr>
          <a:xfrm>
            <a:off x="0" y="1396496"/>
            <a:ext cx="12192000" cy="2839110"/>
          </a:xfrm>
          <a:prstGeom prst="rect">
            <a:avLst/>
          </a:prstGeom>
          <a:ln>
            <a:noFill/>
          </a:ln>
          <a:effectLst>
            <a:outerShdw blurRad="190500" algn="tl" rotWithShape="0">
              <a:srgbClr val="000000">
                <a:alpha val="70000"/>
              </a:srgbClr>
            </a:outerShdw>
          </a:effectLst>
        </p:spPr>
      </p:pic>
      <p:graphicFrame>
        <p:nvGraphicFramePr>
          <p:cNvPr id="6" name="Content Placeholder 7">
            <a:extLst>
              <a:ext uri="{FF2B5EF4-FFF2-40B4-BE49-F238E27FC236}">
                <a16:creationId xmlns:a16="http://schemas.microsoft.com/office/drawing/2014/main" id="{BF759AB8-49AD-E54E-B616-BA751DE5D8D1}"/>
              </a:ext>
            </a:extLst>
          </p:cNvPr>
          <p:cNvGraphicFramePr>
            <a:graphicFrameLocks/>
          </p:cNvGraphicFramePr>
          <p:nvPr>
            <p:extLst>
              <p:ext uri="{D42A27DB-BD31-4B8C-83A1-F6EECF244321}">
                <p14:modId xmlns:p14="http://schemas.microsoft.com/office/powerpoint/2010/main" val="257567964"/>
              </p:ext>
            </p:extLst>
          </p:nvPr>
        </p:nvGraphicFramePr>
        <p:xfrm>
          <a:off x="3415746" y="5017385"/>
          <a:ext cx="5271608" cy="1414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6 Uncompleted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12</a:t>
            </a:fld>
            <a:endParaRPr lang="en-US"/>
          </a:p>
        </p:txBody>
      </p:sp>
      <p:sp>
        <p:nvSpPr>
          <p:cNvPr id="7" name="Rectangle 6">
            <a:extLst>
              <a:ext uri="{FF2B5EF4-FFF2-40B4-BE49-F238E27FC236}">
                <a16:creationId xmlns:a16="http://schemas.microsoft.com/office/drawing/2014/main" id="{E40025A1-926F-7E40-A595-60D67097B57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24EFBB01-BEE5-7A4B-A516-04FE57056E88}"/>
              </a:ext>
            </a:extLst>
          </p:cNvPr>
          <p:cNvPicPr>
            <a:picLocks noChangeAspect="1"/>
          </p:cNvPicPr>
          <p:nvPr/>
        </p:nvPicPr>
        <p:blipFill>
          <a:blip r:embed="rId3"/>
          <a:stretch>
            <a:fillRect/>
          </a:stretch>
        </p:blipFill>
        <p:spPr>
          <a:xfrm>
            <a:off x="0" y="1844325"/>
            <a:ext cx="12192000" cy="998906"/>
          </a:xfrm>
          <a:prstGeom prst="rect">
            <a:avLst/>
          </a:prstGeom>
          <a:ln>
            <a:noFill/>
          </a:ln>
          <a:effectLst>
            <a:outerShdw blurRad="190500" algn="tl" rotWithShape="0">
              <a:srgbClr val="000000">
                <a:alpha val="70000"/>
              </a:srgbClr>
            </a:outerShdw>
          </a:effectLst>
        </p:spPr>
      </p:pic>
      <p:graphicFrame>
        <p:nvGraphicFramePr>
          <p:cNvPr id="6" name="Content Placeholder 7">
            <a:extLst>
              <a:ext uri="{FF2B5EF4-FFF2-40B4-BE49-F238E27FC236}">
                <a16:creationId xmlns:a16="http://schemas.microsoft.com/office/drawing/2014/main" id="{CF2736A9-764E-614A-8B9F-1384DCBEB7E3}"/>
              </a:ext>
            </a:extLst>
          </p:cNvPr>
          <p:cNvGraphicFramePr>
            <a:graphicFrameLocks/>
          </p:cNvGraphicFramePr>
          <p:nvPr>
            <p:extLst>
              <p:ext uri="{D42A27DB-BD31-4B8C-83A1-F6EECF244321}">
                <p14:modId xmlns:p14="http://schemas.microsoft.com/office/powerpoint/2010/main" val="222678386"/>
              </p:ext>
            </p:extLst>
          </p:nvPr>
        </p:nvGraphicFramePr>
        <p:xfrm>
          <a:off x="2501345" y="4900158"/>
          <a:ext cx="8122134" cy="1414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Burndown Chart</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66EB0E37-54D5-024B-9649-83E76B360363}"/>
              </a:ext>
            </a:extLst>
          </p:cNvPr>
          <p:cNvPicPr>
            <a:picLocks noChangeAspect="1"/>
          </p:cNvPicPr>
          <p:nvPr/>
        </p:nvPicPr>
        <p:blipFill>
          <a:blip r:embed="rId3"/>
          <a:stretch>
            <a:fillRect/>
          </a:stretch>
        </p:blipFill>
        <p:spPr>
          <a:xfrm>
            <a:off x="0" y="1398528"/>
            <a:ext cx="12192000" cy="2934285"/>
          </a:xfrm>
          <a:prstGeom prst="rect">
            <a:avLst/>
          </a:prstGeom>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14</a:t>
            </a:fld>
            <a:endParaRPr lang="en-US"/>
          </a:p>
        </p:txBody>
      </p:sp>
      <p:sp>
        <p:nvSpPr>
          <p:cNvPr id="9" name="TextBox 8">
            <a:extLst>
              <a:ext uri="{FF2B5EF4-FFF2-40B4-BE49-F238E27FC236}">
                <a16:creationId xmlns:a16="http://schemas.microsoft.com/office/drawing/2014/main" id="{31BC65F8-5BBD-F14A-983D-F5BBFFBE0FCE}"/>
              </a:ext>
            </a:extLst>
          </p:cNvPr>
          <p:cNvSpPr txBox="1"/>
          <p:nvPr/>
        </p:nvSpPr>
        <p:spPr>
          <a:xfrm>
            <a:off x="852200" y="2999472"/>
            <a:ext cx="7781544" cy="8590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900" b="1" kern="1200">
                <a:solidFill>
                  <a:schemeClr val="bg1"/>
                </a:solidFill>
                <a:latin typeface="+mj-lt"/>
                <a:ea typeface="+mj-ea"/>
                <a:cs typeface="+mj-cs"/>
              </a:rPr>
              <a:t>Sprint 6 Deliverables</a:t>
            </a:r>
          </a:p>
        </p:txBody>
      </p:sp>
      <p:sp>
        <p:nvSpPr>
          <p:cNvPr id="5" name="Rectangle 4">
            <a:extLst>
              <a:ext uri="{FF2B5EF4-FFF2-40B4-BE49-F238E27FC236}">
                <a16:creationId xmlns:a16="http://schemas.microsoft.com/office/drawing/2014/main" id="{6AA57712-0CD3-4749-9B6D-F943ECF2560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34567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FAQ Page</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15</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12" name="Group 11">
            <a:extLst>
              <a:ext uri="{FF2B5EF4-FFF2-40B4-BE49-F238E27FC236}">
                <a16:creationId xmlns:a16="http://schemas.microsoft.com/office/drawing/2014/main" id="{D80AA39D-CB36-234F-B5A5-C1BDB6FCF4B9}"/>
              </a:ext>
            </a:extLst>
          </p:cNvPr>
          <p:cNvGrpSpPr/>
          <p:nvPr/>
        </p:nvGrpSpPr>
        <p:grpSpPr>
          <a:xfrm>
            <a:off x="612948" y="1993777"/>
            <a:ext cx="10786706" cy="4189748"/>
            <a:chOff x="612948" y="1993777"/>
            <a:chExt cx="10786706" cy="4189748"/>
          </a:xfrm>
          <a:effectLst>
            <a:glow rad="228600">
              <a:schemeClr val="accent2">
                <a:satMod val="175000"/>
                <a:alpha val="40000"/>
              </a:schemeClr>
            </a:glow>
          </a:effectLst>
        </p:grpSpPr>
        <p:pic>
          <p:nvPicPr>
            <p:cNvPr id="4" name="Picture 3" descr="Graphical user interface, text, application&#10;&#10;Description automatically generated">
              <a:extLst>
                <a:ext uri="{FF2B5EF4-FFF2-40B4-BE49-F238E27FC236}">
                  <a16:creationId xmlns:a16="http://schemas.microsoft.com/office/drawing/2014/main" id="{C6ECE3E9-C862-F64E-AA3D-53FD9EBE825F}"/>
                </a:ext>
              </a:extLst>
            </p:cNvPr>
            <p:cNvPicPr>
              <a:picLocks/>
            </p:cNvPicPr>
            <p:nvPr/>
          </p:nvPicPr>
          <p:blipFill>
            <a:blip r:embed="rId3"/>
            <a:stretch>
              <a:fillRect/>
            </a:stretch>
          </p:blipFill>
          <p:spPr>
            <a:xfrm>
              <a:off x="612948" y="1993777"/>
              <a:ext cx="6722347" cy="4189748"/>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F9866125-76DF-2744-AC48-9994EFACBF87}"/>
                </a:ext>
              </a:extLst>
            </p:cNvPr>
            <p:cNvPicPr>
              <a:picLocks/>
            </p:cNvPicPr>
            <p:nvPr/>
          </p:nvPicPr>
          <p:blipFill>
            <a:blip r:embed="rId4"/>
            <a:stretch>
              <a:fillRect/>
            </a:stretch>
          </p:blipFill>
          <p:spPr>
            <a:xfrm>
              <a:off x="5345148" y="1993777"/>
              <a:ext cx="6054506" cy="4189748"/>
            </a:xfrm>
            <a:prstGeom prst="rect">
              <a:avLst/>
            </a:prstGeom>
          </p:spPr>
        </p:pic>
      </p:grpSp>
      <p:sp>
        <p:nvSpPr>
          <p:cNvPr id="9" name="TextBox 8">
            <a:extLst>
              <a:ext uri="{FF2B5EF4-FFF2-40B4-BE49-F238E27FC236}">
                <a16:creationId xmlns:a16="http://schemas.microsoft.com/office/drawing/2014/main" id="{0C88B259-2445-1845-AD99-E253C114CFDA}"/>
              </a:ext>
            </a:extLst>
          </p:cNvPr>
          <p:cNvSpPr txBox="1"/>
          <p:nvPr/>
        </p:nvSpPr>
        <p:spPr>
          <a:xfrm>
            <a:off x="3266202" y="1421788"/>
            <a:ext cx="1415837" cy="369332"/>
          </a:xfrm>
          <a:prstGeom prst="rect">
            <a:avLst/>
          </a:prstGeom>
          <a:noFill/>
        </p:spPr>
        <p:txBody>
          <a:bodyPr wrap="none" rtlCol="0">
            <a:spAutoFit/>
          </a:bodyPr>
          <a:lstStyle/>
          <a:p>
            <a:r>
              <a:rPr lang="en-US">
                <a:solidFill>
                  <a:schemeClr val="bg1"/>
                </a:solidFill>
              </a:rPr>
              <a:t>Top of Page</a:t>
            </a:r>
          </a:p>
        </p:txBody>
      </p:sp>
      <p:sp>
        <p:nvSpPr>
          <p:cNvPr id="10" name="TextBox 9">
            <a:extLst>
              <a:ext uri="{FF2B5EF4-FFF2-40B4-BE49-F238E27FC236}">
                <a16:creationId xmlns:a16="http://schemas.microsoft.com/office/drawing/2014/main" id="{F075F186-1556-1F40-B29B-0E428BA6B471}"/>
              </a:ext>
            </a:extLst>
          </p:cNvPr>
          <p:cNvSpPr txBox="1"/>
          <p:nvPr/>
        </p:nvSpPr>
        <p:spPr>
          <a:xfrm>
            <a:off x="7484978" y="1477769"/>
            <a:ext cx="1774845" cy="369332"/>
          </a:xfrm>
          <a:prstGeom prst="rect">
            <a:avLst/>
          </a:prstGeom>
          <a:noFill/>
        </p:spPr>
        <p:txBody>
          <a:bodyPr wrap="none" rtlCol="0">
            <a:spAutoFit/>
          </a:bodyPr>
          <a:lstStyle/>
          <a:p>
            <a:r>
              <a:rPr lang="en-US">
                <a:solidFill>
                  <a:schemeClr val="bg1"/>
                </a:solidFill>
              </a:rPr>
              <a:t>Bottom of Page</a:t>
            </a:r>
          </a:p>
        </p:txBody>
      </p:sp>
      <p:sp>
        <p:nvSpPr>
          <p:cNvPr id="11" name="Right Arrow 10">
            <a:extLst>
              <a:ext uri="{FF2B5EF4-FFF2-40B4-BE49-F238E27FC236}">
                <a16:creationId xmlns:a16="http://schemas.microsoft.com/office/drawing/2014/main" id="{127B250F-7CD9-3F4A-ACBD-C10FF70AF9AD}"/>
              </a:ext>
            </a:extLst>
          </p:cNvPr>
          <p:cNvSpPr/>
          <p:nvPr/>
        </p:nvSpPr>
        <p:spPr>
          <a:xfrm>
            <a:off x="2080009" y="2532185"/>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412E81F-CA53-1347-A534-40EDB4B7BBD3}"/>
              </a:ext>
            </a:extLst>
          </p:cNvPr>
          <p:cNvSpPr/>
          <p:nvPr/>
        </p:nvSpPr>
        <p:spPr>
          <a:xfrm rot="10800000">
            <a:off x="5254713" y="2532184"/>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6F7906FE-509E-E74A-8613-EFBA12FE5631}"/>
              </a:ext>
            </a:extLst>
          </p:cNvPr>
          <p:cNvSpPr/>
          <p:nvPr/>
        </p:nvSpPr>
        <p:spPr>
          <a:xfrm>
            <a:off x="7335295" y="5362612"/>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64DEDA01-C079-194B-AC91-CDD3A7FB4688}"/>
              </a:ext>
            </a:extLst>
          </p:cNvPr>
          <p:cNvSpPr/>
          <p:nvPr/>
        </p:nvSpPr>
        <p:spPr>
          <a:xfrm>
            <a:off x="6912222" y="5827271"/>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43C3B74-163A-E846-973A-2D9101DC246B}"/>
              </a:ext>
            </a:extLst>
          </p:cNvPr>
          <p:cNvSpPr/>
          <p:nvPr/>
        </p:nvSpPr>
        <p:spPr>
          <a:xfrm rot="2765375">
            <a:off x="10665863" y="5399606"/>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0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16</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BC26F0E3-9F90-2A4B-8837-5AFDAB7DAFE3}"/>
              </a:ext>
            </a:extLst>
          </p:cNvPr>
          <p:cNvPicPr>
            <a:picLocks noChangeAspect="1"/>
          </p:cNvPicPr>
          <p:nvPr/>
        </p:nvPicPr>
        <p:blipFill>
          <a:blip r:embed="rId3"/>
          <a:stretch>
            <a:fillRect/>
          </a:stretch>
        </p:blipFill>
        <p:spPr>
          <a:xfrm>
            <a:off x="1041186" y="1336096"/>
            <a:ext cx="6464934" cy="5521904"/>
          </a:xfrm>
          <a:prstGeom prst="rect">
            <a:avLst/>
          </a:prstGeom>
        </p:spPr>
      </p:pic>
      <p:sp>
        <p:nvSpPr>
          <p:cNvPr id="4" name="TextBox 3">
            <a:extLst>
              <a:ext uri="{FF2B5EF4-FFF2-40B4-BE49-F238E27FC236}">
                <a16:creationId xmlns:a16="http://schemas.microsoft.com/office/drawing/2014/main" id="{19734F56-75CE-D541-B117-8C6EA04A0756}"/>
              </a:ext>
            </a:extLst>
          </p:cNvPr>
          <p:cNvSpPr txBox="1"/>
          <p:nvPr/>
        </p:nvSpPr>
        <p:spPr>
          <a:xfrm>
            <a:off x="9224386" y="3429000"/>
            <a:ext cx="1313180" cy="369332"/>
          </a:xfrm>
          <a:prstGeom prst="rect">
            <a:avLst/>
          </a:prstGeom>
          <a:noFill/>
        </p:spPr>
        <p:txBody>
          <a:bodyPr wrap="none" rtlCol="0">
            <a:spAutoFit/>
          </a:bodyPr>
          <a:lstStyle/>
          <a:p>
            <a:r>
              <a:rPr lang="en-US">
                <a:solidFill>
                  <a:schemeClr val="bg1"/>
                </a:solidFill>
              </a:rPr>
              <a:t>Homepage</a:t>
            </a:r>
          </a:p>
        </p:txBody>
      </p:sp>
    </p:spTree>
    <p:extLst>
      <p:ext uri="{BB962C8B-B14F-4D97-AF65-F5344CB8AC3E}">
        <p14:creationId xmlns:p14="http://schemas.microsoft.com/office/powerpoint/2010/main" val="11096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C30A738C-FEA6-B94C-8113-8F9222A0D913}"/>
              </a:ext>
            </a:extLst>
          </p:cNvPr>
          <p:cNvPicPr>
            <a:picLocks noChangeAspect="1"/>
          </p:cNvPicPr>
          <p:nvPr/>
        </p:nvPicPr>
        <p:blipFill>
          <a:blip r:embed="rId3"/>
          <a:stretch>
            <a:fillRect/>
          </a:stretch>
        </p:blipFill>
        <p:spPr>
          <a:xfrm>
            <a:off x="1041185" y="1369856"/>
            <a:ext cx="6575466" cy="3395706"/>
          </a:xfrm>
          <a:prstGeom prst="rect">
            <a:avLst/>
          </a:prstGeom>
        </p:spPr>
      </p:pic>
      <p:pic>
        <p:nvPicPr>
          <p:cNvPr id="4" name="Picture 3">
            <a:extLst>
              <a:ext uri="{FF2B5EF4-FFF2-40B4-BE49-F238E27FC236}">
                <a16:creationId xmlns:a16="http://schemas.microsoft.com/office/drawing/2014/main" id="{F4713054-6783-FA4C-BAC0-153D12D312DA}"/>
              </a:ext>
            </a:extLst>
          </p:cNvPr>
          <p:cNvPicPr>
            <a:picLocks noChangeAspect="1"/>
          </p:cNvPicPr>
          <p:nvPr/>
        </p:nvPicPr>
        <p:blipFill>
          <a:blip r:embed="rId4"/>
          <a:stretch>
            <a:fillRect/>
          </a:stretch>
        </p:blipFill>
        <p:spPr>
          <a:xfrm>
            <a:off x="1041185" y="4765562"/>
            <a:ext cx="6572936" cy="2092438"/>
          </a:xfrm>
          <a:prstGeom prst="rect">
            <a:avLst/>
          </a:prstGeom>
        </p:spPr>
      </p:pic>
      <p:sp>
        <p:nvSpPr>
          <p:cNvPr id="7" name="TextBox 6">
            <a:extLst>
              <a:ext uri="{FF2B5EF4-FFF2-40B4-BE49-F238E27FC236}">
                <a16:creationId xmlns:a16="http://schemas.microsoft.com/office/drawing/2014/main" id="{F5249219-BCD5-A948-B06A-4C4FAE778C00}"/>
              </a:ext>
            </a:extLst>
          </p:cNvPr>
          <p:cNvSpPr txBox="1"/>
          <p:nvPr/>
        </p:nvSpPr>
        <p:spPr>
          <a:xfrm>
            <a:off x="8340132" y="3429000"/>
            <a:ext cx="1518364" cy="369332"/>
          </a:xfrm>
          <a:prstGeom prst="rect">
            <a:avLst/>
          </a:prstGeom>
          <a:noFill/>
        </p:spPr>
        <p:txBody>
          <a:bodyPr wrap="none" rtlCol="0">
            <a:spAutoFit/>
          </a:bodyPr>
          <a:lstStyle/>
          <a:p>
            <a:r>
              <a:rPr lang="en-US">
                <a:solidFill>
                  <a:schemeClr val="bg1"/>
                </a:solidFill>
              </a:rPr>
              <a:t>Upload Page</a:t>
            </a:r>
          </a:p>
        </p:txBody>
      </p:sp>
    </p:spTree>
    <p:extLst>
      <p:ext uri="{BB962C8B-B14F-4D97-AF65-F5344CB8AC3E}">
        <p14:creationId xmlns:p14="http://schemas.microsoft.com/office/powerpoint/2010/main" val="41889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18</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4" name="Group 3">
            <a:extLst>
              <a:ext uri="{FF2B5EF4-FFF2-40B4-BE49-F238E27FC236}">
                <a16:creationId xmlns:a16="http://schemas.microsoft.com/office/drawing/2014/main" id="{B3F02EEA-20B3-514D-86DD-7FD53F3B947A}"/>
              </a:ext>
            </a:extLst>
          </p:cNvPr>
          <p:cNvGrpSpPr/>
          <p:nvPr/>
        </p:nvGrpSpPr>
        <p:grpSpPr>
          <a:xfrm>
            <a:off x="1041185" y="1386673"/>
            <a:ext cx="6572936" cy="5406757"/>
            <a:chOff x="1041185" y="1078733"/>
            <a:chExt cx="6572936" cy="5714697"/>
          </a:xfrm>
        </p:grpSpPr>
        <p:pic>
          <p:nvPicPr>
            <p:cNvPr id="9" name="Picture 8">
              <a:extLst>
                <a:ext uri="{FF2B5EF4-FFF2-40B4-BE49-F238E27FC236}">
                  <a16:creationId xmlns:a16="http://schemas.microsoft.com/office/drawing/2014/main" id="{45625E59-BD83-D648-AC74-864F67A68CD8}"/>
                </a:ext>
              </a:extLst>
            </p:cNvPr>
            <p:cNvPicPr>
              <a:picLocks noChangeAspect="1"/>
            </p:cNvPicPr>
            <p:nvPr/>
          </p:nvPicPr>
          <p:blipFill>
            <a:blip r:embed="rId3"/>
            <a:stretch>
              <a:fillRect/>
            </a:stretch>
          </p:blipFill>
          <p:spPr>
            <a:xfrm>
              <a:off x="1041185" y="4700992"/>
              <a:ext cx="6572936" cy="2092438"/>
            </a:xfrm>
            <a:prstGeom prst="rect">
              <a:avLst/>
            </a:prstGeom>
          </p:spPr>
        </p:pic>
        <p:pic>
          <p:nvPicPr>
            <p:cNvPr id="3" name="Picture 2">
              <a:extLst>
                <a:ext uri="{FF2B5EF4-FFF2-40B4-BE49-F238E27FC236}">
                  <a16:creationId xmlns:a16="http://schemas.microsoft.com/office/drawing/2014/main" id="{F733DA94-CAA1-7346-BF28-0531F604B063}"/>
                </a:ext>
              </a:extLst>
            </p:cNvPr>
            <p:cNvPicPr>
              <a:picLocks noChangeAspect="1"/>
            </p:cNvPicPr>
            <p:nvPr/>
          </p:nvPicPr>
          <p:blipFill>
            <a:blip r:embed="rId4"/>
            <a:stretch>
              <a:fillRect/>
            </a:stretch>
          </p:blipFill>
          <p:spPr>
            <a:xfrm>
              <a:off x="1041185" y="1078733"/>
              <a:ext cx="6572936" cy="3622259"/>
            </a:xfrm>
            <a:prstGeom prst="rect">
              <a:avLst/>
            </a:prstGeom>
          </p:spPr>
        </p:pic>
      </p:grpSp>
      <p:sp>
        <p:nvSpPr>
          <p:cNvPr id="10" name="TextBox 9">
            <a:extLst>
              <a:ext uri="{FF2B5EF4-FFF2-40B4-BE49-F238E27FC236}">
                <a16:creationId xmlns:a16="http://schemas.microsoft.com/office/drawing/2014/main" id="{CB8A2E59-6FEB-FE43-999C-0256E672BB52}"/>
              </a:ext>
            </a:extLst>
          </p:cNvPr>
          <p:cNvSpPr txBox="1"/>
          <p:nvPr/>
        </p:nvSpPr>
        <p:spPr>
          <a:xfrm>
            <a:off x="8477081" y="3429000"/>
            <a:ext cx="2775119" cy="369332"/>
          </a:xfrm>
          <a:prstGeom prst="rect">
            <a:avLst/>
          </a:prstGeom>
          <a:noFill/>
        </p:spPr>
        <p:txBody>
          <a:bodyPr wrap="none" rtlCol="0">
            <a:spAutoFit/>
          </a:bodyPr>
          <a:lstStyle/>
          <a:p>
            <a:r>
              <a:rPr lang="en-US">
                <a:solidFill>
                  <a:schemeClr val="bg1"/>
                </a:solidFill>
              </a:rPr>
              <a:t>Advance Prediction Page</a:t>
            </a:r>
          </a:p>
        </p:txBody>
      </p:sp>
    </p:spTree>
    <p:extLst>
      <p:ext uri="{BB962C8B-B14F-4D97-AF65-F5344CB8AC3E}">
        <p14:creationId xmlns:p14="http://schemas.microsoft.com/office/powerpoint/2010/main" val="319423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19</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12" name="TextBox 11">
            <a:extLst>
              <a:ext uri="{FF2B5EF4-FFF2-40B4-BE49-F238E27FC236}">
                <a16:creationId xmlns:a16="http://schemas.microsoft.com/office/drawing/2014/main" id="{F49ED22C-B6DB-1A4F-9E83-686557422046}"/>
              </a:ext>
            </a:extLst>
          </p:cNvPr>
          <p:cNvSpPr txBox="1"/>
          <p:nvPr/>
        </p:nvSpPr>
        <p:spPr>
          <a:xfrm>
            <a:off x="9123903" y="3429000"/>
            <a:ext cx="1249125" cy="369332"/>
          </a:xfrm>
          <a:prstGeom prst="rect">
            <a:avLst/>
          </a:prstGeom>
          <a:noFill/>
        </p:spPr>
        <p:txBody>
          <a:bodyPr wrap="none" rtlCol="0">
            <a:spAutoFit/>
          </a:bodyPr>
          <a:lstStyle/>
          <a:p>
            <a:r>
              <a:rPr lang="en-US">
                <a:solidFill>
                  <a:schemeClr val="bg1"/>
                </a:solidFill>
              </a:rPr>
              <a:t>FAQ Page</a:t>
            </a:r>
          </a:p>
        </p:txBody>
      </p:sp>
      <p:grpSp>
        <p:nvGrpSpPr>
          <p:cNvPr id="14" name="Group 13">
            <a:extLst>
              <a:ext uri="{FF2B5EF4-FFF2-40B4-BE49-F238E27FC236}">
                <a16:creationId xmlns:a16="http://schemas.microsoft.com/office/drawing/2014/main" id="{8F79F84A-1DBA-B54F-BD2E-61BB7E026324}"/>
              </a:ext>
            </a:extLst>
          </p:cNvPr>
          <p:cNvGrpSpPr/>
          <p:nvPr/>
        </p:nvGrpSpPr>
        <p:grpSpPr>
          <a:xfrm>
            <a:off x="1211143" y="1411438"/>
            <a:ext cx="5722220" cy="5446561"/>
            <a:chOff x="474363" y="1326382"/>
            <a:chExt cx="5343633" cy="4903636"/>
          </a:xfrm>
        </p:grpSpPr>
        <p:pic>
          <p:nvPicPr>
            <p:cNvPr id="13" name="Picture 12">
              <a:extLst>
                <a:ext uri="{FF2B5EF4-FFF2-40B4-BE49-F238E27FC236}">
                  <a16:creationId xmlns:a16="http://schemas.microsoft.com/office/drawing/2014/main" id="{BD508BEF-5348-CD43-846B-C764CD122BBD}"/>
                </a:ext>
              </a:extLst>
            </p:cNvPr>
            <p:cNvPicPr>
              <a:picLocks noChangeAspect="1"/>
            </p:cNvPicPr>
            <p:nvPr/>
          </p:nvPicPr>
          <p:blipFill>
            <a:blip r:embed="rId3"/>
            <a:stretch>
              <a:fillRect/>
            </a:stretch>
          </p:blipFill>
          <p:spPr>
            <a:xfrm>
              <a:off x="474363" y="4137580"/>
              <a:ext cx="5343633" cy="2092438"/>
            </a:xfrm>
            <a:prstGeom prst="rect">
              <a:avLst/>
            </a:prstGeom>
          </p:spPr>
        </p:pic>
        <p:pic>
          <p:nvPicPr>
            <p:cNvPr id="7" name="Picture 6">
              <a:extLst>
                <a:ext uri="{FF2B5EF4-FFF2-40B4-BE49-F238E27FC236}">
                  <a16:creationId xmlns:a16="http://schemas.microsoft.com/office/drawing/2014/main" id="{95B674C5-371D-324E-B9D9-4F9CFB874A39}"/>
                </a:ext>
              </a:extLst>
            </p:cNvPr>
            <p:cNvPicPr>
              <a:picLocks noChangeAspect="1"/>
            </p:cNvPicPr>
            <p:nvPr/>
          </p:nvPicPr>
          <p:blipFill>
            <a:blip r:embed="rId4"/>
            <a:stretch>
              <a:fillRect/>
            </a:stretch>
          </p:blipFill>
          <p:spPr>
            <a:xfrm>
              <a:off x="474363" y="1326382"/>
              <a:ext cx="5343633" cy="2811198"/>
            </a:xfrm>
            <a:prstGeom prst="rect">
              <a:avLst/>
            </a:prstGeom>
          </p:spPr>
        </p:pic>
      </p:grpSp>
    </p:spTree>
    <p:extLst>
      <p:ext uri="{BB962C8B-B14F-4D97-AF65-F5344CB8AC3E}">
        <p14:creationId xmlns:p14="http://schemas.microsoft.com/office/powerpoint/2010/main" val="112408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8288F10-A0E2-4C84-9012-415239006988}"/>
              </a:ext>
            </a:extLst>
          </p:cNvPr>
          <p:cNvSpPr>
            <a:spLocks noGrp="1"/>
          </p:cNvSpPr>
          <p:nvPr>
            <p:ph type="title"/>
          </p:nvPr>
        </p:nvSpPr>
        <p:spPr>
          <a:xfrm>
            <a:off x="444500" y="542925"/>
            <a:ext cx="11214100" cy="535531"/>
          </a:xfrm>
        </p:spPr>
        <p:txBody>
          <a:bodyPr wrap="square" anchor="t">
            <a:normAutofit/>
          </a:bodyPr>
          <a:lstStyle/>
          <a:p>
            <a:r>
              <a:rPr lang="en-US"/>
              <a:t>Agenda</a:t>
            </a:r>
          </a:p>
        </p:txBody>
      </p:sp>
      <p:sp>
        <p:nvSpPr>
          <p:cNvPr id="3" name="Slide Number Placeholder 2">
            <a:extLst>
              <a:ext uri="{FF2B5EF4-FFF2-40B4-BE49-F238E27FC236}">
                <a16:creationId xmlns:a16="http://schemas.microsoft.com/office/drawing/2014/main" id="{F59AC446-A69B-9E4A-96F5-CC67CF39F7D8}"/>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a:t>
            </a:fld>
            <a:endParaRPr lang="en-US" noProof="0"/>
          </a:p>
        </p:txBody>
      </p:sp>
      <p:graphicFrame>
        <p:nvGraphicFramePr>
          <p:cNvPr id="17" name="Text Placeholder 1">
            <a:extLst>
              <a:ext uri="{FF2B5EF4-FFF2-40B4-BE49-F238E27FC236}">
                <a16:creationId xmlns:a16="http://schemas.microsoft.com/office/drawing/2014/main" id="{11A72CEF-3BF3-4EEF-AF4F-5A6ADF4533FD}"/>
              </a:ext>
            </a:extLst>
          </p:cNvPr>
          <p:cNvGraphicFramePr/>
          <p:nvPr>
            <p:extLst>
              <p:ext uri="{D42A27DB-BD31-4B8C-83A1-F6EECF244321}">
                <p14:modId xmlns:p14="http://schemas.microsoft.com/office/powerpoint/2010/main" val="1505504712"/>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B0B79DC3-4D11-7D4F-9FA6-D9351C5F650C}"/>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602933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20</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264FCA0F-6289-8446-975C-E41FCA38A7E2}"/>
              </a:ext>
            </a:extLst>
          </p:cNvPr>
          <p:cNvPicPr>
            <a:picLocks noChangeAspect="1"/>
          </p:cNvPicPr>
          <p:nvPr/>
        </p:nvPicPr>
        <p:blipFill>
          <a:blip r:embed="rId3"/>
          <a:stretch>
            <a:fillRect/>
          </a:stretch>
        </p:blipFill>
        <p:spPr>
          <a:xfrm>
            <a:off x="0" y="1370079"/>
            <a:ext cx="3565065" cy="4277096"/>
          </a:xfrm>
          <a:prstGeom prst="rect">
            <a:avLst/>
          </a:prstGeom>
        </p:spPr>
      </p:pic>
      <p:pic>
        <p:nvPicPr>
          <p:cNvPr id="4" name="Picture 3">
            <a:extLst>
              <a:ext uri="{FF2B5EF4-FFF2-40B4-BE49-F238E27FC236}">
                <a16:creationId xmlns:a16="http://schemas.microsoft.com/office/drawing/2014/main" id="{F3CBB163-993A-1F4E-AE78-9F138AFD9B28}"/>
              </a:ext>
            </a:extLst>
          </p:cNvPr>
          <p:cNvPicPr>
            <a:picLocks noChangeAspect="1"/>
          </p:cNvPicPr>
          <p:nvPr/>
        </p:nvPicPr>
        <p:blipFill>
          <a:blip r:embed="rId4"/>
          <a:stretch>
            <a:fillRect/>
          </a:stretch>
        </p:blipFill>
        <p:spPr>
          <a:xfrm>
            <a:off x="3565065" y="1370078"/>
            <a:ext cx="4423323" cy="4277097"/>
          </a:xfrm>
          <a:prstGeom prst="rect">
            <a:avLst/>
          </a:prstGeom>
        </p:spPr>
      </p:pic>
      <p:grpSp>
        <p:nvGrpSpPr>
          <p:cNvPr id="11" name="Group 10">
            <a:extLst>
              <a:ext uri="{FF2B5EF4-FFF2-40B4-BE49-F238E27FC236}">
                <a16:creationId xmlns:a16="http://schemas.microsoft.com/office/drawing/2014/main" id="{CB514604-7AC5-6948-AEC2-5D5786F48AF3}"/>
              </a:ext>
            </a:extLst>
          </p:cNvPr>
          <p:cNvGrpSpPr/>
          <p:nvPr/>
        </p:nvGrpSpPr>
        <p:grpSpPr>
          <a:xfrm>
            <a:off x="7963347" y="2503162"/>
            <a:ext cx="4228653" cy="3144014"/>
            <a:chOff x="7964334" y="1370077"/>
            <a:chExt cx="4228653" cy="3144014"/>
          </a:xfrm>
        </p:grpSpPr>
        <p:pic>
          <p:nvPicPr>
            <p:cNvPr id="9" name="Picture 8">
              <a:extLst>
                <a:ext uri="{FF2B5EF4-FFF2-40B4-BE49-F238E27FC236}">
                  <a16:creationId xmlns:a16="http://schemas.microsoft.com/office/drawing/2014/main" id="{CBBA5059-0D14-D944-9F52-236972222FA7}"/>
                </a:ext>
              </a:extLst>
            </p:cNvPr>
            <p:cNvPicPr>
              <a:picLocks noChangeAspect="1"/>
            </p:cNvPicPr>
            <p:nvPr/>
          </p:nvPicPr>
          <p:blipFill>
            <a:blip r:embed="rId5"/>
            <a:stretch>
              <a:fillRect/>
            </a:stretch>
          </p:blipFill>
          <p:spPr>
            <a:xfrm>
              <a:off x="7964334" y="1370077"/>
              <a:ext cx="4227666" cy="1805202"/>
            </a:xfrm>
            <a:prstGeom prst="rect">
              <a:avLst/>
            </a:prstGeom>
          </p:spPr>
        </p:pic>
        <p:pic>
          <p:nvPicPr>
            <p:cNvPr id="10" name="Picture 9">
              <a:extLst>
                <a:ext uri="{FF2B5EF4-FFF2-40B4-BE49-F238E27FC236}">
                  <a16:creationId xmlns:a16="http://schemas.microsoft.com/office/drawing/2014/main" id="{E3C2E07D-494C-1C4F-8B51-50FAF5F2B2CB}"/>
                </a:ext>
              </a:extLst>
            </p:cNvPr>
            <p:cNvPicPr>
              <a:picLocks noChangeAspect="1"/>
            </p:cNvPicPr>
            <p:nvPr/>
          </p:nvPicPr>
          <p:blipFill>
            <a:blip r:embed="rId6"/>
            <a:stretch>
              <a:fillRect/>
            </a:stretch>
          </p:blipFill>
          <p:spPr>
            <a:xfrm>
              <a:off x="7987402" y="3175279"/>
              <a:ext cx="4205585" cy="1338812"/>
            </a:xfrm>
            <a:prstGeom prst="rect">
              <a:avLst/>
            </a:prstGeom>
          </p:spPr>
        </p:pic>
      </p:grpSp>
      <p:sp>
        <p:nvSpPr>
          <p:cNvPr id="12" name="TextBox 11">
            <a:extLst>
              <a:ext uri="{FF2B5EF4-FFF2-40B4-BE49-F238E27FC236}">
                <a16:creationId xmlns:a16="http://schemas.microsoft.com/office/drawing/2014/main" id="{F49ED22C-B6DB-1A4F-9E83-686557422046}"/>
              </a:ext>
            </a:extLst>
          </p:cNvPr>
          <p:cNvSpPr txBox="1"/>
          <p:nvPr/>
        </p:nvSpPr>
        <p:spPr>
          <a:xfrm>
            <a:off x="9244484" y="1748413"/>
            <a:ext cx="1736373" cy="369332"/>
          </a:xfrm>
          <a:prstGeom prst="rect">
            <a:avLst/>
          </a:prstGeom>
          <a:noFill/>
        </p:spPr>
        <p:txBody>
          <a:bodyPr wrap="none" rtlCol="0">
            <a:spAutoFit/>
          </a:bodyPr>
          <a:lstStyle/>
          <a:p>
            <a:r>
              <a:rPr lang="en-US">
                <a:solidFill>
                  <a:schemeClr val="bg1"/>
                </a:solidFill>
              </a:rPr>
              <a:t>About Us Page</a:t>
            </a:r>
          </a:p>
        </p:txBody>
      </p:sp>
    </p:spTree>
    <p:extLst>
      <p:ext uri="{BB962C8B-B14F-4D97-AF65-F5344CB8AC3E}">
        <p14:creationId xmlns:p14="http://schemas.microsoft.com/office/powerpoint/2010/main" val="216571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21</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9" name="TextBox 8">
            <a:extLst>
              <a:ext uri="{FF2B5EF4-FFF2-40B4-BE49-F238E27FC236}">
                <a16:creationId xmlns:a16="http://schemas.microsoft.com/office/drawing/2014/main" id="{31BC65F8-5BBD-F14A-983D-F5BBFFBE0FCE}"/>
              </a:ext>
            </a:extLst>
          </p:cNvPr>
          <p:cNvSpPr txBox="1"/>
          <p:nvPr/>
        </p:nvSpPr>
        <p:spPr>
          <a:xfrm>
            <a:off x="474363" y="2774022"/>
            <a:ext cx="9848337" cy="846386"/>
          </a:xfrm>
          <a:prstGeom prst="rect">
            <a:avLst/>
          </a:prstGeom>
          <a:noFill/>
        </p:spPr>
        <p:txBody>
          <a:bodyPr wrap="none" rtlCol="0">
            <a:spAutoFit/>
          </a:bodyPr>
          <a:lstStyle/>
          <a:p>
            <a:r>
              <a:rPr lang="en-US" sz="4900">
                <a:solidFill>
                  <a:schemeClr val="bg1"/>
                </a:solidFill>
                <a:latin typeface="+mj-lt"/>
              </a:rPr>
              <a:t>Acceptance Criteria and Test Case</a:t>
            </a:r>
          </a:p>
        </p:txBody>
      </p:sp>
    </p:spTree>
    <p:extLst>
      <p:ext uri="{BB962C8B-B14F-4D97-AF65-F5344CB8AC3E}">
        <p14:creationId xmlns:p14="http://schemas.microsoft.com/office/powerpoint/2010/main" val="171188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a:t>Acceptance Criteria</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22</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488854024"/>
              </p:ext>
            </p:extLst>
          </p:nvPr>
        </p:nvGraphicFramePr>
        <p:xfrm>
          <a:off x="0" y="1961197"/>
          <a:ext cx="12192000" cy="3148965"/>
        </p:xfrm>
        <a:graphic>
          <a:graphicData uri="http://schemas.openxmlformats.org/drawingml/2006/table">
            <a:tbl>
              <a:tblPr firstRow="1" bandRow="1">
                <a:tableStyleId>{1E171933-4619-4E11-9A3F-F7608DF75F80}</a:tableStyleId>
              </a:tblPr>
              <a:tblGrid>
                <a:gridCol w="2139696">
                  <a:extLst>
                    <a:ext uri="{9D8B030D-6E8A-4147-A177-3AD203B41FA5}">
                      <a16:colId xmlns:a16="http://schemas.microsoft.com/office/drawing/2014/main" val="3914283510"/>
                    </a:ext>
                  </a:extLst>
                </a:gridCol>
                <a:gridCol w="7607808">
                  <a:extLst>
                    <a:ext uri="{9D8B030D-6E8A-4147-A177-3AD203B41FA5}">
                      <a16:colId xmlns:a16="http://schemas.microsoft.com/office/drawing/2014/main" val="3695043612"/>
                    </a:ext>
                  </a:extLst>
                </a:gridCol>
                <a:gridCol w="2444496">
                  <a:extLst>
                    <a:ext uri="{9D8B030D-6E8A-4147-A177-3AD203B41FA5}">
                      <a16:colId xmlns:a16="http://schemas.microsoft.com/office/drawing/2014/main" val="4147368195"/>
                    </a:ext>
                  </a:extLst>
                </a:gridCol>
              </a:tblGrid>
              <a:tr h="444474">
                <a:tc>
                  <a:txBody>
                    <a:bodyPr/>
                    <a:lstStyle/>
                    <a:p>
                      <a:pPr algn="ctr"/>
                      <a:r>
                        <a:rPr lang="en-US" sz="3200"/>
                        <a:t>Key</a:t>
                      </a:r>
                    </a:p>
                  </a:txBody>
                  <a:tcPr/>
                </a:tc>
                <a:tc>
                  <a:txBody>
                    <a:bodyPr/>
                    <a:lstStyle/>
                    <a:p>
                      <a:pPr algn="ctr"/>
                      <a:r>
                        <a:rPr lang="en-US" sz="3200"/>
                        <a:t>Summary</a:t>
                      </a:r>
                    </a:p>
                  </a:txBody>
                  <a:tcPr/>
                </a:tc>
                <a:tc>
                  <a:txBody>
                    <a:bodyPr/>
                    <a:lstStyle/>
                    <a:p>
                      <a:pPr algn="ctr"/>
                      <a:r>
                        <a:rPr lang="en-US" sz="3200"/>
                        <a:t>Label</a:t>
                      </a:r>
                    </a:p>
                  </a:txBody>
                  <a:tcPr/>
                </a:tc>
                <a:extLst>
                  <a:ext uri="{0D108BD9-81ED-4DB2-BD59-A6C34878D82A}">
                    <a16:rowId xmlns:a16="http://schemas.microsoft.com/office/drawing/2014/main" val="1444431710"/>
                  </a:ext>
                </a:extLst>
              </a:tr>
              <a:tr h="1004687">
                <a:tc>
                  <a:txBody>
                    <a:bodyPr/>
                    <a:lstStyle/>
                    <a:p>
                      <a:pPr marL="0" algn="ctr" defTabSz="914400" rtl="0" eaLnBrk="1" fontAlgn="ctr" latinLnBrk="0" hangingPunct="1"/>
                      <a:r>
                        <a:rPr lang="en-US" sz="1400" kern="1200">
                          <a:solidFill>
                            <a:schemeClr val="bg1"/>
                          </a:solidFill>
                        </a:rPr>
                        <a:t>HID-81</a:t>
                      </a:r>
                      <a:endParaRPr lang="en-US" sz="1400" kern="1200">
                        <a:solidFill>
                          <a:schemeClr val="bg1"/>
                        </a:solidFill>
                        <a:latin typeface="+mn-lt"/>
                        <a:ea typeface="+mn-ea"/>
                        <a:cs typeface="+mn-cs"/>
                      </a:endParaRPr>
                    </a:p>
                  </a:txBody>
                  <a:tcPr marL="9525" marR="9525" marT="9525" marB="0" anchor="ctr">
                    <a:solidFill>
                      <a:srgbClr val="0C4360"/>
                    </a:solidFill>
                  </a:tcPr>
                </a:tc>
                <a:tc>
                  <a:txBody>
                    <a:bodyPr/>
                    <a:lstStyle/>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any page, when the patient clicks the FAQ button, then the patient should access the FAQ 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Home button, then the patient is returned to the Homepage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on the New Diagnosis button, then the patient is rerouted to the </a:t>
                      </a:r>
                      <a:r>
                        <a:rPr lang="en-US" sz="1400" b="1" u="none" strike="noStrike" kern="1200" err="1">
                          <a:solidFill>
                            <a:schemeClr val="bg1"/>
                          </a:solidFill>
                          <a:effectLst/>
                        </a:rPr>
                        <a:t>ImageUpload</a:t>
                      </a:r>
                      <a:r>
                        <a:rPr lang="en-US" sz="1400" b="1" u="none" strike="noStrike" kern="1200">
                          <a:solidFill>
                            <a:schemeClr val="bg1"/>
                          </a:solidFill>
                          <a:effectLst/>
                        </a:rPr>
                        <a:t> 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Find Nearest Emergency Room button, then the patient will see the nearest ERs and interact with the map</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send feedback link, then the application will open the patient’s default mail app with the email section prefilled to send to </a:t>
                      </a:r>
                      <a:r>
                        <a:rPr lang="en-US" sz="1400" b="1" u="none" strike="noStrike" kern="1200" err="1">
                          <a:solidFill>
                            <a:schemeClr val="bg1"/>
                          </a:solidFill>
                          <a:effectLst/>
                        </a:rPr>
                        <a:t>symcheckapp@gmail.com</a:t>
                      </a:r>
                      <a:endParaRPr lang="en-US" sz="1400" b="1" i="0" u="none" strike="noStrike" kern="1200">
                        <a:solidFill>
                          <a:schemeClr val="bg1"/>
                        </a:solidFill>
                        <a:effectLst/>
                        <a:latin typeface="Calibri" panose="020F0502020204030204" pitchFamily="34" charset="0"/>
                        <a:ea typeface="+mn-ea"/>
                        <a:cs typeface="+mn-cs"/>
                      </a:endParaRPr>
                    </a:p>
                  </a:txBody>
                  <a:tcPr marL="9525" marR="9525" marT="9525" marB="0" anchor="ctr">
                    <a:solidFill>
                      <a:srgbClr val="0C4360"/>
                    </a:solidFill>
                  </a:tcPr>
                </a:tc>
                <a:tc>
                  <a:txBody>
                    <a:bodyPr/>
                    <a:lstStyle/>
                    <a:p>
                      <a:pPr marL="0" algn="ctr" defTabSz="914400" rtl="0" eaLnBrk="1" fontAlgn="ctr" latinLnBrk="0" hangingPunct="1"/>
                      <a:r>
                        <a:rPr lang="en-US" sz="1400" b="1" u="none" strike="noStrike" kern="1200">
                          <a:solidFill>
                            <a:schemeClr val="bg1"/>
                          </a:solidFill>
                          <a:effectLst/>
                        </a:rPr>
                        <a:t>FAQ Page</a:t>
                      </a:r>
                      <a:endParaRPr lang="en-US" sz="1400" b="1" i="0" u="none" strike="noStrike" kern="1200">
                        <a:solidFill>
                          <a:schemeClr val="bg1"/>
                        </a:solidFill>
                        <a:effectLst/>
                        <a:latin typeface="Calibri" panose="020F0502020204030204" pitchFamily="34" charset="0"/>
                        <a:ea typeface="+mn-ea"/>
                        <a:cs typeface="+mn-cs"/>
                      </a:endParaRPr>
                    </a:p>
                  </a:txBody>
                  <a:tcPr marL="9525" marR="9525" marT="9525" marB="0" anchor="ctr">
                    <a:solidFill>
                      <a:srgbClr val="0C4360"/>
                    </a:solidFill>
                  </a:tcPr>
                </a:tc>
                <a:extLst>
                  <a:ext uri="{0D108BD9-81ED-4DB2-BD59-A6C34878D82A}">
                    <a16:rowId xmlns:a16="http://schemas.microsoft.com/office/drawing/2014/main" val="249795681"/>
                  </a:ext>
                </a:extLst>
              </a:tr>
            </a:tbl>
          </a:graphicData>
        </a:graphic>
      </p:graphicFrame>
      <p:sp>
        <p:nvSpPr>
          <p:cNvPr id="6" name="Rectangle 5">
            <a:extLst>
              <a:ext uri="{FF2B5EF4-FFF2-40B4-BE49-F238E27FC236}">
                <a16:creationId xmlns:a16="http://schemas.microsoft.com/office/drawing/2014/main" id="{FD77800D-2219-E344-AB4C-3981D94AB033}"/>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41300" y="443293"/>
            <a:ext cx="11214100" cy="535531"/>
          </a:xfrm>
        </p:spPr>
        <p:txBody>
          <a:bodyPr/>
          <a:lstStyle/>
          <a:p>
            <a:r>
              <a:rPr lang="en-US"/>
              <a:t>Test Cases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23</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396547968"/>
              </p:ext>
            </p:extLst>
          </p:nvPr>
        </p:nvGraphicFramePr>
        <p:xfrm>
          <a:off x="0" y="978824"/>
          <a:ext cx="12192003" cy="5029217"/>
        </p:xfrm>
        <a:graphic>
          <a:graphicData uri="http://schemas.openxmlformats.org/drawingml/2006/table">
            <a:tbl>
              <a:tblPr firstRow="1" bandRow="1">
                <a:solidFill>
                  <a:schemeClr val="accent1"/>
                </a:solidFill>
                <a:tableStyleId>{B301B821-A1FF-4177-AEE7-76D212191A09}</a:tableStyleId>
              </a:tblPr>
              <a:tblGrid>
                <a:gridCol w="1187400">
                  <a:extLst>
                    <a:ext uri="{9D8B030D-6E8A-4147-A177-3AD203B41FA5}">
                      <a16:colId xmlns:a16="http://schemas.microsoft.com/office/drawing/2014/main" val="3914283510"/>
                    </a:ext>
                  </a:extLst>
                </a:gridCol>
                <a:gridCol w="1043736">
                  <a:extLst>
                    <a:ext uri="{9D8B030D-6E8A-4147-A177-3AD203B41FA5}">
                      <a16:colId xmlns:a16="http://schemas.microsoft.com/office/drawing/2014/main" val="3695043612"/>
                    </a:ext>
                  </a:extLst>
                </a:gridCol>
                <a:gridCol w="948482">
                  <a:extLst>
                    <a:ext uri="{9D8B030D-6E8A-4147-A177-3AD203B41FA5}">
                      <a16:colId xmlns:a16="http://schemas.microsoft.com/office/drawing/2014/main" val="4147368195"/>
                    </a:ext>
                  </a:extLst>
                </a:gridCol>
                <a:gridCol w="1745673">
                  <a:extLst>
                    <a:ext uri="{9D8B030D-6E8A-4147-A177-3AD203B41FA5}">
                      <a16:colId xmlns:a16="http://schemas.microsoft.com/office/drawing/2014/main" val="3929978241"/>
                    </a:ext>
                  </a:extLst>
                </a:gridCol>
                <a:gridCol w="3449782">
                  <a:extLst>
                    <a:ext uri="{9D8B030D-6E8A-4147-A177-3AD203B41FA5}">
                      <a16:colId xmlns:a16="http://schemas.microsoft.com/office/drawing/2014/main" val="110648597"/>
                    </a:ext>
                  </a:extLst>
                </a:gridCol>
                <a:gridCol w="3013363">
                  <a:extLst>
                    <a:ext uri="{9D8B030D-6E8A-4147-A177-3AD203B41FA5}">
                      <a16:colId xmlns:a16="http://schemas.microsoft.com/office/drawing/2014/main" val="496050656"/>
                    </a:ext>
                  </a:extLst>
                </a:gridCol>
                <a:gridCol w="803567">
                  <a:extLst>
                    <a:ext uri="{9D8B030D-6E8A-4147-A177-3AD203B41FA5}">
                      <a16:colId xmlns:a16="http://schemas.microsoft.com/office/drawing/2014/main" val="3027867524"/>
                    </a:ext>
                  </a:extLst>
                </a:gridCol>
              </a:tblGrid>
              <a:tr h="1033621">
                <a:tc>
                  <a:txBody>
                    <a:bodyPr/>
                    <a:lstStyle/>
                    <a:p>
                      <a:pPr marL="0" algn="ctr" defTabSz="914400" rtl="0" eaLnBrk="1" fontAlgn="b" latinLnBrk="0" hangingPunct="1"/>
                      <a:r>
                        <a:rPr lang="en-US" sz="2000" b="1" kern="1200">
                          <a:solidFill>
                            <a:schemeClr val="lt1"/>
                          </a:solidFill>
                        </a:rPr>
                        <a:t>Test Case For</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Key</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Test Cases</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Test Data</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Expected Results </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Actual Results</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Pass/Fail</a:t>
                      </a:r>
                      <a:endParaRPr lang="en-US" sz="2000" b="1" kern="120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444431710"/>
                  </a:ext>
                </a:extLst>
              </a:tr>
              <a:tr h="849959">
                <a:tc>
                  <a:txBody>
                    <a:bodyPr/>
                    <a:lstStyle/>
                    <a:p>
                      <a:pPr algn="l" fontAlgn="b"/>
                      <a:r>
                        <a:rPr lang="en-US" sz="1400" b="1" u="none" strike="noStrike" err="1">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Questions and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see listed questions and respective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sees listed questions and respective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249795681"/>
                  </a:ext>
                </a:extLst>
              </a:tr>
              <a:tr h="639814">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Return to Home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return to the homepage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is returned to the homepage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1331637904"/>
                  </a:ext>
                </a:extLst>
              </a:tr>
              <a:tr h="849959">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New Diagnosis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access the image upload 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is rerouted to the image upload 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455791601"/>
                  </a:ext>
                </a:extLst>
              </a:tr>
              <a:tr h="849959">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Find Nearest ER</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access the interactive map with nearest ERs shown</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use the emergency ER feature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962907344"/>
                  </a:ext>
                </a:extLst>
              </a:tr>
              <a:tr h="805905">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Feedback</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"Test"</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send feedback via email to SymCheck developers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send an email to symcheckapp@gmail.com</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782026272"/>
                  </a:ext>
                </a:extLst>
              </a:tr>
            </a:tbl>
          </a:graphicData>
        </a:graphic>
      </p:graphicFrame>
      <p:sp>
        <p:nvSpPr>
          <p:cNvPr id="6" name="Rectangle 5">
            <a:extLst>
              <a:ext uri="{FF2B5EF4-FFF2-40B4-BE49-F238E27FC236}">
                <a16:creationId xmlns:a16="http://schemas.microsoft.com/office/drawing/2014/main" id="{DD9F9259-0028-A94E-A7BC-0B82DCB8792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3336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12BEB5-7528-4FFB-9613-53F4DB63CA1F}"/>
              </a:ext>
            </a:extLst>
          </p:cNvPr>
          <p:cNvSpPr>
            <a:spLocks noGrp="1"/>
          </p:cNvSpPr>
          <p:nvPr>
            <p:ph type="ctrTitle"/>
          </p:nvPr>
        </p:nvSpPr>
        <p:spPr>
          <a:xfrm>
            <a:off x="2761488" y="2807208"/>
            <a:ext cx="7077456" cy="1243584"/>
          </a:xfrm>
        </p:spPr>
        <p:txBody>
          <a:bodyPr/>
          <a:lstStyle/>
          <a:p>
            <a:r>
              <a:rPr lang="en-US" sz="4900">
                <a:solidFill>
                  <a:schemeClr val="bg1"/>
                </a:solidFill>
                <a:ea typeface="Tahoma"/>
                <a:cs typeface="Tahoma"/>
              </a:rPr>
              <a:t>Project Timeline </a:t>
            </a:r>
            <a:br>
              <a:rPr lang="en-US" sz="4900">
                <a:solidFill>
                  <a:schemeClr val="bg1"/>
                </a:solidFill>
                <a:ea typeface="Tahoma"/>
                <a:cs typeface="Tahoma"/>
              </a:rPr>
            </a:br>
            <a:endParaRPr lang="en-US" sz="4900">
              <a:solidFill>
                <a:schemeClr val="bg1"/>
              </a:solidFill>
              <a:ea typeface="Tahoma"/>
              <a:cs typeface="Tahoma"/>
            </a:endParaRPr>
          </a:p>
        </p:txBody>
      </p:sp>
      <p:sp>
        <p:nvSpPr>
          <p:cNvPr id="4" name="Rectangle 3">
            <a:extLst>
              <a:ext uri="{FF2B5EF4-FFF2-40B4-BE49-F238E27FC236}">
                <a16:creationId xmlns:a16="http://schemas.microsoft.com/office/drawing/2014/main" id="{78186AE8-93D2-4F43-93D4-B786D2C3989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29954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7 (March 16 – April 5)</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25</a:t>
            </a:fld>
            <a:endParaRPr lang="en-US" noProof="0"/>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2" name="Picture 1">
            <a:extLst>
              <a:ext uri="{FF2B5EF4-FFF2-40B4-BE49-F238E27FC236}">
                <a16:creationId xmlns:a16="http://schemas.microsoft.com/office/drawing/2014/main" id="{12B1A21B-A7DD-DA4D-AF12-BAFC6AE3CFB1}"/>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723760" y="1450319"/>
            <a:ext cx="10731640" cy="2470205"/>
          </a:xfrm>
          <a:prstGeom prst="rect">
            <a:avLst/>
          </a:prstGeom>
          <a:effectLst>
            <a:softEdge rad="63500"/>
          </a:effectLst>
        </p:spPr>
      </p:pic>
      <p:graphicFrame>
        <p:nvGraphicFramePr>
          <p:cNvPr id="8" name="Content Placeholder 7">
            <a:extLst>
              <a:ext uri="{FF2B5EF4-FFF2-40B4-BE49-F238E27FC236}">
                <a16:creationId xmlns:a16="http://schemas.microsoft.com/office/drawing/2014/main" id="{CB7B1538-7804-574E-843D-B11CA5B639A5}"/>
              </a:ext>
            </a:extLst>
          </p:cNvPr>
          <p:cNvGraphicFramePr>
            <a:graphicFrameLocks noGrp="1"/>
          </p:cNvGraphicFramePr>
          <p:nvPr>
            <p:ph sz="half" idx="1"/>
            <p:extLst>
              <p:ext uri="{D42A27DB-BD31-4B8C-83A1-F6EECF244321}">
                <p14:modId xmlns:p14="http://schemas.microsoft.com/office/powerpoint/2010/main" val="345585520"/>
              </p:ext>
            </p:extLst>
          </p:nvPr>
        </p:nvGraphicFramePr>
        <p:xfrm>
          <a:off x="2598395" y="3818914"/>
          <a:ext cx="6906310" cy="25977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6397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(April 6 – April 27)</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26</a:t>
            </a:fld>
            <a:endParaRPr lang="en-US" noProof="0"/>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7A5BE9C4-CED6-BD4F-9A4C-7FCCE52D23DC}"/>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710309" y="1469446"/>
            <a:ext cx="10771382" cy="2109746"/>
          </a:xfrm>
          <a:prstGeom prst="rect">
            <a:avLst/>
          </a:prstGeom>
          <a:effectLst>
            <a:softEdge rad="63500"/>
          </a:effectLst>
        </p:spPr>
      </p:pic>
      <p:graphicFrame>
        <p:nvGraphicFramePr>
          <p:cNvPr id="11" name="Content Placeholder 7">
            <a:extLst>
              <a:ext uri="{FF2B5EF4-FFF2-40B4-BE49-F238E27FC236}">
                <a16:creationId xmlns:a16="http://schemas.microsoft.com/office/drawing/2014/main" id="{C9F0663C-8CE5-DB4C-A0CB-A7AD73638668}"/>
              </a:ext>
            </a:extLst>
          </p:cNvPr>
          <p:cNvGraphicFramePr>
            <a:graphicFrameLocks noGrp="1"/>
          </p:cNvGraphicFramePr>
          <p:nvPr>
            <p:ph sz="half" idx="1"/>
            <p:extLst>
              <p:ext uri="{D42A27DB-BD31-4B8C-83A1-F6EECF244321}">
                <p14:modId xmlns:p14="http://schemas.microsoft.com/office/powerpoint/2010/main" val="3623769595"/>
              </p:ext>
            </p:extLst>
          </p:nvPr>
        </p:nvGraphicFramePr>
        <p:xfrm>
          <a:off x="2642845" y="3765822"/>
          <a:ext cx="6906310" cy="25977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15075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BA4440-0174-8C44-A250-6B2F180684B1}"/>
              </a:ext>
            </a:extLst>
          </p:cNvPr>
          <p:cNvSpPr>
            <a:spLocks noGrp="1"/>
          </p:cNvSpPr>
          <p:nvPr>
            <p:ph type="sldNum" sz="quarter" idx="12"/>
          </p:nvPr>
        </p:nvSpPr>
        <p:spPr/>
        <p:txBody>
          <a:bodyPr/>
          <a:lstStyle/>
          <a:p>
            <a:fld id="{C263D6C4-4840-40CC-AC84-17E24B3B7BDE}" type="slidenum">
              <a:rPr lang="en-US" noProof="0" smtClean="0"/>
              <a:pPr/>
              <a:t>27</a:t>
            </a:fld>
            <a:endParaRPr lang="en-US" noProof="0"/>
          </a:p>
        </p:txBody>
      </p:sp>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
        <p:nvSpPr>
          <p:cNvPr id="4" name="Rectangle 3">
            <a:extLst>
              <a:ext uri="{FF2B5EF4-FFF2-40B4-BE49-F238E27FC236}">
                <a16:creationId xmlns:a16="http://schemas.microsoft.com/office/drawing/2014/main" id="{ED08265F-6B22-E640-98D9-764C95B8C2B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21636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Retrospectives</a:t>
            </a:r>
          </a:p>
        </p:txBody>
      </p:sp>
      <p:sp>
        <p:nvSpPr>
          <p:cNvPr id="3" name="Slide Number Placeholder 2">
            <a:extLst>
              <a:ext uri="{FF2B5EF4-FFF2-40B4-BE49-F238E27FC236}">
                <a16:creationId xmlns:a16="http://schemas.microsoft.com/office/drawing/2014/main" id="{ABF04638-2214-BD49-A5F8-7CA8DD876F26}"/>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28</a:t>
            </a:fld>
            <a:endParaRPr lang="en-US"/>
          </a:p>
        </p:txBody>
      </p:sp>
      <p:graphicFrame>
        <p:nvGraphicFramePr>
          <p:cNvPr id="8" name="Content Placeholder 7">
            <a:extLst>
              <a:ext uri="{FF2B5EF4-FFF2-40B4-BE49-F238E27FC236}">
                <a16:creationId xmlns:a16="http://schemas.microsoft.com/office/drawing/2014/main" id="{0338E0DD-B1CF-B945-B182-1BB847D246F4}"/>
              </a:ext>
            </a:extLst>
          </p:cNvPr>
          <p:cNvGraphicFramePr>
            <a:graphicFrameLocks noGrp="1"/>
          </p:cNvGraphicFramePr>
          <p:nvPr>
            <p:ph sz="half" idx="1"/>
            <p:extLst>
              <p:ext uri="{D42A27DB-BD31-4B8C-83A1-F6EECF244321}">
                <p14:modId xmlns:p14="http://schemas.microsoft.com/office/powerpoint/2010/main" val="2920208416"/>
              </p:ext>
            </p:extLst>
          </p:nvPr>
        </p:nvGraphicFramePr>
        <p:xfrm>
          <a:off x="3503781" y="1517715"/>
          <a:ext cx="5184437" cy="4659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BC6D360C-F0AA-7248-AC6C-6C39681D4424}"/>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424709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7AF95-D8B4-4DCA-BE61-6A27A09B1B7D}"/>
              </a:ext>
            </a:extLst>
          </p:cNvPr>
          <p:cNvSpPr>
            <a:spLocks noGrp="1"/>
          </p:cNvSpPr>
          <p:nvPr>
            <p:ph type="ctrTitle"/>
          </p:nvPr>
        </p:nvSpPr>
        <p:spPr>
          <a:xfrm>
            <a:off x="4119945" y="2989284"/>
            <a:ext cx="7077456" cy="1243584"/>
          </a:xfrm>
        </p:spPr>
        <p:txBody>
          <a:bodyPr/>
          <a:lstStyle/>
          <a:p>
            <a:r>
              <a:rPr lang="en-US" sz="4000" b="0" i="1">
                <a:ea typeface="Tahoma"/>
                <a:cs typeface="Tahoma"/>
              </a:rPr>
              <a:t>Link to GitHub </a:t>
            </a:r>
          </a:p>
        </p:txBody>
      </p:sp>
      <p:sp>
        <p:nvSpPr>
          <p:cNvPr id="6" name="Subtitle 2">
            <a:extLst>
              <a:ext uri="{FF2B5EF4-FFF2-40B4-BE49-F238E27FC236}">
                <a16:creationId xmlns:a16="http://schemas.microsoft.com/office/drawing/2014/main" id="{614CE1A0-483A-9344-BB3A-A60B0660E3FD}"/>
              </a:ext>
            </a:extLst>
          </p:cNvPr>
          <p:cNvSpPr txBox="1">
            <a:spLocks/>
          </p:cNvSpPr>
          <p:nvPr/>
        </p:nvSpPr>
        <p:spPr>
          <a:xfrm>
            <a:off x="4119945" y="4232868"/>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119945" y="277876"/>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Conclusion</a:t>
            </a:r>
          </a:p>
        </p:txBody>
      </p:sp>
    </p:spTree>
    <p:extLst>
      <p:ext uri="{BB962C8B-B14F-4D97-AF65-F5344CB8AC3E}">
        <p14:creationId xmlns:p14="http://schemas.microsoft.com/office/powerpoint/2010/main" val="136654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normAutofit fontScale="90000"/>
          </a:bodyPr>
          <a:lstStyle/>
          <a:p>
            <a:r>
              <a:rPr lang="en-US"/>
              <a:t>Project Recap </a:t>
            </a:r>
            <a:br>
              <a:rPr lang="en-US"/>
            </a:br>
            <a:endParaRPr lang="en-US" sz="400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40-23BC-4A74-8F9B-0B9BDA7703C9}"/>
              </a:ext>
            </a:extLst>
          </p:cNvPr>
          <p:cNvSpPr>
            <a:spLocks noGrp="1"/>
          </p:cNvSpPr>
          <p:nvPr>
            <p:ph type="title"/>
          </p:nvPr>
        </p:nvSpPr>
        <p:spPr>
          <a:xfrm>
            <a:off x="444500" y="542925"/>
            <a:ext cx="11214100" cy="535531"/>
          </a:xfrm>
        </p:spPr>
        <p:txBody>
          <a:bodyPr/>
          <a:lstStyle/>
          <a:p>
            <a:r>
              <a:rPr lang="en-US"/>
              <a:t>What is                      ?</a:t>
            </a:r>
          </a:p>
        </p:txBody>
      </p:sp>
      <p:sp>
        <p:nvSpPr>
          <p:cNvPr id="3" name="Slide Number Placeholder 2">
            <a:extLst>
              <a:ext uri="{FF2B5EF4-FFF2-40B4-BE49-F238E27FC236}">
                <a16:creationId xmlns:a16="http://schemas.microsoft.com/office/drawing/2014/main" id="{B14484D1-5D40-4801-B0E9-E4F972E0C960}"/>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sp>
        <p:nvSpPr>
          <p:cNvPr id="4" name="Text Placeholder 3">
            <a:extLst>
              <a:ext uri="{FF2B5EF4-FFF2-40B4-BE49-F238E27FC236}">
                <a16:creationId xmlns:a16="http://schemas.microsoft.com/office/drawing/2014/main" id="{53E96AD9-3A9A-4D37-B5CE-EA306640033A}"/>
              </a:ext>
            </a:extLst>
          </p:cNvPr>
          <p:cNvSpPr>
            <a:spLocks noGrp="1"/>
          </p:cNvSpPr>
          <p:nvPr>
            <p:ph type="body" sz="quarter" idx="13"/>
          </p:nvPr>
        </p:nvSpPr>
        <p:spPr>
          <a:xfrm>
            <a:off x="444501" y="1800439"/>
            <a:ext cx="4343256" cy="4749784"/>
          </a:xfrm>
        </p:spPr>
        <p:txBody>
          <a:bodyPr vert="horz" lIns="91440" tIns="45720" rIns="91440" bIns="45720" rtlCol="0" anchor="t">
            <a:noAutofit/>
          </a:bodyPr>
          <a:lstStyle/>
          <a:p>
            <a:r>
              <a:rPr lang="en-US" sz="2200">
                <a:cs typeface="Arial"/>
              </a:rPr>
              <a:t>An image-based, self-diagnosis web application </a:t>
            </a:r>
          </a:p>
          <a:p>
            <a:r>
              <a:rPr lang="en-US" sz="2200">
                <a:cs typeface="Arial"/>
              </a:rPr>
              <a:t>A patient’s uploaded image analyzed by an original algorithm</a:t>
            </a:r>
          </a:p>
          <a:p>
            <a:pPr lvl="1"/>
            <a:r>
              <a:rPr lang="en-US" sz="2000">
                <a:cs typeface="Arial"/>
              </a:rPr>
              <a:t>This algorithm is developed, tested, and ran using TensorFlow's </a:t>
            </a:r>
            <a:r>
              <a:rPr lang="en-US" sz="2000" err="1">
                <a:cs typeface="Arial"/>
              </a:rPr>
              <a:t>Keras</a:t>
            </a:r>
            <a:r>
              <a:rPr lang="en-US" sz="2000">
                <a:cs typeface="Arial"/>
              </a:rPr>
              <a:t> library</a:t>
            </a:r>
          </a:p>
          <a:p>
            <a:r>
              <a:rPr lang="en-US" sz="2200">
                <a:cs typeface="Arial"/>
              </a:rPr>
              <a:t>SymCheck diagnoses 2 illnesses: chickenpox (varicella) and pink eye (conjunctivitis)</a:t>
            </a:r>
          </a:p>
          <a:p>
            <a:endParaRPr lang="en-US" sz="2200">
              <a:cs typeface="Arial"/>
            </a:endParaRPr>
          </a:p>
          <a:p>
            <a:endParaRPr lang="en-US" sz="2200">
              <a:cs typeface="Arial"/>
            </a:endParaRPr>
          </a:p>
          <a:p>
            <a:endParaRPr lang="en-US" sz="2200">
              <a:cs typeface="Arial"/>
            </a:endParaRPr>
          </a:p>
          <a:p>
            <a:endParaRPr lang="en-US" sz="2200">
              <a:cs typeface="Arial"/>
            </a:endParaRPr>
          </a:p>
        </p:txBody>
      </p:sp>
      <p:pic>
        <p:nvPicPr>
          <p:cNvPr id="5" name="Picture 5" descr="Logo&#10;&#10;Description automatically generated">
            <a:extLst>
              <a:ext uri="{FF2B5EF4-FFF2-40B4-BE49-F238E27FC236}">
                <a16:creationId xmlns:a16="http://schemas.microsoft.com/office/drawing/2014/main" id="{AAADB3E7-45B5-4351-BDF3-86F4EAA3CF5C}"/>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833543" y="-49101"/>
            <a:ext cx="2635715" cy="2026838"/>
          </a:xfrm>
          <a:prstGeom prst="rect">
            <a:avLst/>
          </a:prstGeom>
        </p:spPr>
      </p:pic>
      <p:sp>
        <p:nvSpPr>
          <p:cNvPr id="6" name="Rectangle 5">
            <a:extLst>
              <a:ext uri="{FF2B5EF4-FFF2-40B4-BE49-F238E27FC236}">
                <a16:creationId xmlns:a16="http://schemas.microsoft.com/office/drawing/2014/main" id="{695F579F-12A1-9D43-B3F9-366E599F74D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7" name="TextBox 6">
            <a:extLst>
              <a:ext uri="{FF2B5EF4-FFF2-40B4-BE49-F238E27FC236}">
                <a16:creationId xmlns:a16="http://schemas.microsoft.com/office/drawing/2014/main" id="{7658743C-A82C-044F-8D91-5F5DA360788A}"/>
              </a:ext>
            </a:extLst>
          </p:cNvPr>
          <p:cNvSpPr txBox="1"/>
          <p:nvPr/>
        </p:nvSpPr>
        <p:spPr>
          <a:xfrm>
            <a:off x="5815172" y="2712378"/>
            <a:ext cx="4849402" cy="3708708"/>
          </a:xfrm>
          <a:prstGeom prst="rect">
            <a:avLst/>
          </a:prstGeom>
          <a:noFill/>
        </p:spPr>
        <p:txBody>
          <a:bodyPr wrap="square" rtlCol="0">
            <a:spAutoFit/>
          </a:bodyPr>
          <a:lstStyle/>
          <a:p>
            <a:pPr marL="800100" lvl="1" indent="-342900">
              <a:buClr>
                <a:srgbClr val="00B0F0"/>
              </a:buClr>
              <a:buFont typeface="Arial" panose="020B0604020202020204" pitchFamily="34" charset="0"/>
              <a:buChar char="•"/>
            </a:pPr>
            <a:r>
              <a:rPr lang="en-US" sz="2200">
                <a:solidFill>
                  <a:schemeClr val="bg1"/>
                </a:solidFill>
                <a:cs typeface="Arial"/>
              </a:rPr>
              <a:t>The use of SymCheck could thus also help in mediating the spread of COVID-19 by reducing the traffic in Urgent Care facilities. </a:t>
            </a:r>
          </a:p>
          <a:p>
            <a:pPr marL="800100" lvl="1" indent="-342900">
              <a:buClr>
                <a:srgbClr val="00B0F0"/>
              </a:buClr>
              <a:buFont typeface="Arial" panose="020B0604020202020204" pitchFamily="34" charset="0"/>
              <a:buChar char="•"/>
            </a:pPr>
            <a:r>
              <a:rPr lang="en-US" sz="2200">
                <a:solidFill>
                  <a:schemeClr val="bg1"/>
                </a:solidFill>
                <a:cs typeface="Arial"/>
              </a:rPr>
              <a:t>Does not require account creation or login, nor answering a long serious of monotonous questions (image-based)</a:t>
            </a:r>
          </a:p>
          <a:p>
            <a:pPr lvl="1"/>
            <a:endParaRPr lang="en-US" sz="1500">
              <a:cs typeface="Arial"/>
            </a:endParaRPr>
          </a:p>
        </p:txBody>
      </p:sp>
    </p:spTree>
    <p:extLst>
      <p:ext uri="{BB962C8B-B14F-4D97-AF65-F5344CB8AC3E}">
        <p14:creationId xmlns:p14="http://schemas.microsoft.com/office/powerpoint/2010/main" val="405842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7042-7159-4E04-AB63-A19CD0B7389C}"/>
              </a:ext>
            </a:extLst>
          </p:cNvPr>
          <p:cNvSpPr>
            <a:spLocks noGrp="1"/>
          </p:cNvSpPr>
          <p:nvPr>
            <p:ph type="title"/>
          </p:nvPr>
        </p:nvSpPr>
        <p:spPr>
          <a:xfrm>
            <a:off x="444500" y="542925"/>
            <a:ext cx="11214100" cy="535531"/>
          </a:xfrm>
        </p:spPr>
        <p:txBody>
          <a:bodyPr wrap="square" anchor="t">
            <a:normAutofit/>
          </a:bodyPr>
          <a:lstStyle/>
          <a:p>
            <a:r>
              <a:rPr lang="en-US"/>
              <a:t>Technologies used in SymCheck</a:t>
            </a:r>
          </a:p>
        </p:txBody>
      </p:sp>
      <p:sp>
        <p:nvSpPr>
          <p:cNvPr id="3" name="Slide Number Placeholder 2">
            <a:extLst>
              <a:ext uri="{FF2B5EF4-FFF2-40B4-BE49-F238E27FC236}">
                <a16:creationId xmlns:a16="http://schemas.microsoft.com/office/drawing/2014/main" id="{CD80D618-3605-4333-8BCF-454DB9CE3C7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a:t>
            </a:fld>
            <a:endParaRPr lang="en-US" noProof="0"/>
          </a:p>
        </p:txBody>
      </p:sp>
      <p:sp>
        <p:nvSpPr>
          <p:cNvPr id="7" name="Rectangle 6">
            <a:extLst>
              <a:ext uri="{FF2B5EF4-FFF2-40B4-BE49-F238E27FC236}">
                <a16:creationId xmlns:a16="http://schemas.microsoft.com/office/drawing/2014/main" id="{1D27E6C5-C631-1943-97E7-54574C8CC27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9" name="Picture 8">
            <a:extLst>
              <a:ext uri="{FF2B5EF4-FFF2-40B4-BE49-F238E27FC236}">
                <a16:creationId xmlns:a16="http://schemas.microsoft.com/office/drawing/2014/main" id="{E71B81FF-60D5-4649-825E-7967CA5FAE7A}"/>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3375480" y="1321707"/>
            <a:ext cx="5542424" cy="5536293"/>
          </a:xfrm>
          <a:prstGeom prst="rect">
            <a:avLst/>
          </a:prstGeom>
        </p:spPr>
      </p:pic>
      <p:sp>
        <p:nvSpPr>
          <p:cNvPr id="10" name="Rectangle 9">
            <a:extLst>
              <a:ext uri="{FF2B5EF4-FFF2-40B4-BE49-F238E27FC236}">
                <a16:creationId xmlns:a16="http://schemas.microsoft.com/office/drawing/2014/main" id="{68D74D43-BAA4-7C43-AD44-8C595406725B}"/>
              </a:ext>
            </a:extLst>
          </p:cNvPr>
          <p:cNvSpPr/>
          <p:nvPr/>
        </p:nvSpPr>
        <p:spPr>
          <a:xfrm>
            <a:off x="5842762" y="5536293"/>
            <a:ext cx="607859"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solidFill>
                  <a:schemeClr val="accent2">
                    <a:lumMod val="40000"/>
                    <a:lumOff val="60000"/>
                  </a:schemeClr>
                </a:solidFill>
              </a:rPr>
              <a:t>?</a:t>
            </a:r>
          </a:p>
        </p:txBody>
      </p:sp>
    </p:spTree>
    <p:extLst>
      <p:ext uri="{BB962C8B-B14F-4D97-AF65-F5344CB8AC3E}">
        <p14:creationId xmlns:p14="http://schemas.microsoft.com/office/powerpoint/2010/main" val="161202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32104" y="3113070"/>
            <a:ext cx="7781544" cy="1632185"/>
          </a:xfrm>
        </p:spPr>
        <p:txBody>
          <a:bodyPr>
            <a:normAutofit/>
          </a:bodyPr>
          <a:lstStyle/>
          <a:p>
            <a:r>
              <a:rPr lang="en-US" sz="4900"/>
              <a:t>Sprint 5 Recap</a:t>
            </a:r>
            <a:br>
              <a:rPr lang="en-US"/>
            </a:br>
            <a:r>
              <a:rPr lang="en-US"/>
              <a:t> </a:t>
            </a: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a:p>
        </p:txBody>
      </p:sp>
      <p:sp>
        <p:nvSpPr>
          <p:cNvPr id="5" name="Rectangle 4">
            <a:extLst>
              <a:ext uri="{FF2B5EF4-FFF2-40B4-BE49-F238E27FC236}">
                <a16:creationId xmlns:a16="http://schemas.microsoft.com/office/drawing/2014/main" id="{152B588E-6A7E-A34C-AEBA-6305A16ADE6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Sprint 5 Deliverables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a:xfrm>
            <a:off x="6475413" y="2089400"/>
            <a:ext cx="5183188" cy="3684588"/>
          </a:xfrm>
        </p:spPr>
        <p:txBody>
          <a:bodyPr>
            <a:normAutofit lnSpcReduction="10000"/>
          </a:bodyPr>
          <a:lstStyle/>
          <a:p>
            <a:r>
              <a:rPr lang="en-US"/>
              <a:t>We added a new capability that allows you to see the image uploaded for confirmation purposes.</a:t>
            </a:r>
          </a:p>
          <a:p>
            <a:r>
              <a:rPr lang="en-US"/>
              <a:t>We added a chatbot to each page that acts as a virtual assistant for SymCheck.</a:t>
            </a:r>
          </a:p>
          <a:p>
            <a:pPr lvl="1"/>
            <a:r>
              <a:rPr lang="en-US"/>
              <a:t>It can direct users to various resources such as our GitHub, the CDC website, or reach us via email</a:t>
            </a:r>
          </a:p>
          <a:p>
            <a:r>
              <a:rPr lang="en-US"/>
              <a:t>We hosted our application to the cloud for easier accessibility.</a:t>
            </a:r>
          </a:p>
          <a:p>
            <a:pPr lvl="1"/>
            <a:r>
              <a:rPr lang="en-US"/>
              <a:t>Users can access SymCheck on any laptop or desktop</a:t>
            </a:r>
          </a:p>
          <a:p>
            <a:pPr lvl="1"/>
            <a:r>
              <a:rPr lang="en-US"/>
              <a:t>There is no need to install and run SymCheck on your device</a:t>
            </a:r>
          </a:p>
          <a:p>
            <a:endParaRPr lang="en-US"/>
          </a:p>
        </p:txBody>
      </p:sp>
      <p:sp>
        <p:nvSpPr>
          <p:cNvPr id="9" name="Rectangle 8">
            <a:extLst>
              <a:ext uri="{FF2B5EF4-FFF2-40B4-BE49-F238E27FC236}">
                <a16:creationId xmlns:a16="http://schemas.microsoft.com/office/drawing/2014/main" id="{B0D81D44-64A5-CB47-B1C1-A69A359E0A4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13" name="Picture 12">
            <a:extLst>
              <a:ext uri="{FF2B5EF4-FFF2-40B4-BE49-F238E27FC236}">
                <a16:creationId xmlns:a16="http://schemas.microsoft.com/office/drawing/2014/main" id="{E0F5B014-681D-A84E-956D-A9DB597E23C2}"/>
              </a:ext>
            </a:extLst>
          </p:cNvPr>
          <p:cNvPicPr>
            <a:picLocks noChangeAspect="1"/>
          </p:cNvPicPr>
          <p:nvPr/>
        </p:nvPicPr>
        <p:blipFill>
          <a:blip r:embed="rId3"/>
          <a:stretch>
            <a:fillRect/>
          </a:stretch>
        </p:blipFill>
        <p:spPr>
          <a:xfrm>
            <a:off x="205260" y="1868586"/>
            <a:ext cx="6868780" cy="41262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535531"/>
          </a:xfrm>
        </p:spPr>
        <p:txBody>
          <a:bodyPr wrap="square" anchor="t">
            <a:normAutofit/>
          </a:bodyPr>
          <a:lstStyle/>
          <a:p>
            <a:r>
              <a:rPr lang="en-US"/>
              <a:t>Sprint 5 Screenshots</a:t>
            </a:r>
            <a:endParaRPr lang="en-GB"/>
          </a:p>
        </p:txBody>
      </p:sp>
      <p:sp>
        <p:nvSpPr>
          <p:cNvPr id="7" name="Slide Number Placeholder 2">
            <a:extLst>
              <a:ext uri="{FF2B5EF4-FFF2-40B4-BE49-F238E27FC236}">
                <a16:creationId xmlns:a16="http://schemas.microsoft.com/office/drawing/2014/main" id="{EF98A239-C857-4C6D-B35F-76E0185629E7}"/>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8</a:t>
            </a:fld>
            <a:endParaRPr lang="en-US" noProof="0"/>
          </a:p>
        </p:txBody>
      </p:sp>
      <p:sp>
        <p:nvSpPr>
          <p:cNvPr id="9" name="Text Placeholder 3">
            <a:extLst>
              <a:ext uri="{FF2B5EF4-FFF2-40B4-BE49-F238E27FC236}">
                <a16:creationId xmlns:a16="http://schemas.microsoft.com/office/drawing/2014/main" id="{B5AFF969-D738-4D35-AAA9-0F134923F319}"/>
              </a:ext>
            </a:extLst>
          </p:cNvPr>
          <p:cNvSpPr>
            <a:spLocks noGrp="1"/>
          </p:cNvSpPr>
          <p:nvPr>
            <p:ph type="body" idx="1"/>
          </p:nvPr>
        </p:nvSpPr>
        <p:spPr>
          <a:xfrm>
            <a:off x="444500" y="1681163"/>
            <a:ext cx="5157787" cy="823912"/>
          </a:xfrm>
        </p:spPr>
        <p:txBody>
          <a:bodyPr/>
          <a:lstStyle/>
          <a:p>
            <a:r>
              <a:rPr lang="en-US"/>
              <a:t>New Image Page Capability</a:t>
            </a:r>
          </a:p>
        </p:txBody>
      </p:sp>
      <p:sp>
        <p:nvSpPr>
          <p:cNvPr id="11" name="Text Placeholder 4">
            <a:extLst>
              <a:ext uri="{FF2B5EF4-FFF2-40B4-BE49-F238E27FC236}">
                <a16:creationId xmlns:a16="http://schemas.microsoft.com/office/drawing/2014/main" id="{8E9B1A70-3799-422E-919A-F41E28C28C56}"/>
              </a:ext>
            </a:extLst>
          </p:cNvPr>
          <p:cNvSpPr>
            <a:spLocks noGrp="1"/>
          </p:cNvSpPr>
          <p:nvPr>
            <p:ph type="body" sz="quarter" idx="3"/>
          </p:nvPr>
        </p:nvSpPr>
        <p:spPr>
          <a:xfrm>
            <a:off x="6500812" y="1681163"/>
            <a:ext cx="5157788" cy="823912"/>
          </a:xfrm>
        </p:spPr>
        <p:txBody>
          <a:bodyPr/>
          <a:lstStyle/>
          <a:p>
            <a:r>
              <a:rPr lang="en-US"/>
              <a:t>Chatbot Capability</a:t>
            </a:r>
          </a:p>
        </p:txBody>
      </p:sp>
      <p:pic>
        <p:nvPicPr>
          <p:cNvPr id="5" name="Content Placeholder 4">
            <a:extLst>
              <a:ext uri="{FF2B5EF4-FFF2-40B4-BE49-F238E27FC236}">
                <a16:creationId xmlns:a16="http://schemas.microsoft.com/office/drawing/2014/main" id="{75DD10ED-696C-1749-8ABB-3B45C3C5F526}"/>
              </a:ext>
            </a:extLst>
          </p:cNvPr>
          <p:cNvPicPr>
            <a:picLocks noGrp="1" noChangeAspect="1"/>
          </p:cNvPicPr>
          <p:nvPr>
            <p:ph sz="half" idx="2"/>
          </p:nvPr>
        </p:nvPicPr>
        <p:blipFill>
          <a:blip r:embed="rId2"/>
          <a:stretch>
            <a:fillRect/>
          </a:stretch>
        </p:blipFill>
        <p:spPr>
          <a:xfrm>
            <a:off x="967782" y="2505075"/>
            <a:ext cx="4111224" cy="3684588"/>
          </a:xfrm>
          <a:prstGeom prst="rect">
            <a:avLst/>
          </a:prstGeom>
          <a:effectLst>
            <a:glow rad="139700">
              <a:schemeClr val="accent1">
                <a:satMod val="175000"/>
                <a:alpha val="40000"/>
              </a:schemeClr>
            </a:glow>
          </a:effectLst>
        </p:spPr>
      </p:pic>
      <p:pic>
        <p:nvPicPr>
          <p:cNvPr id="3" name="Content Placeholder 2">
            <a:extLst>
              <a:ext uri="{FF2B5EF4-FFF2-40B4-BE49-F238E27FC236}">
                <a16:creationId xmlns:a16="http://schemas.microsoft.com/office/drawing/2014/main" id="{049EA599-CA60-7044-959C-5CE502C1DA6F}"/>
              </a:ext>
            </a:extLst>
          </p:cNvPr>
          <p:cNvPicPr>
            <a:picLocks noGrp="1" noChangeAspect="1"/>
          </p:cNvPicPr>
          <p:nvPr>
            <p:ph sz="quarter" idx="4"/>
          </p:nvPr>
        </p:nvPicPr>
        <p:blipFill>
          <a:blip r:embed="rId3"/>
          <a:stretch>
            <a:fillRect/>
          </a:stretch>
        </p:blipFill>
        <p:spPr>
          <a:xfrm>
            <a:off x="6475413" y="2636542"/>
            <a:ext cx="5183187" cy="3421654"/>
          </a:xfrm>
          <a:prstGeom prst="rect">
            <a:avLst/>
          </a:prstGeom>
          <a:effectLst>
            <a:glow rad="139700">
              <a:schemeClr val="accent1">
                <a:satMod val="175000"/>
                <a:alpha val="40000"/>
              </a:schemeClr>
            </a:glow>
          </a:effectLst>
        </p:spPr>
      </p:pic>
      <p:sp>
        <p:nvSpPr>
          <p:cNvPr id="8" name="Rectangle 7">
            <a:extLst>
              <a:ext uri="{FF2B5EF4-FFF2-40B4-BE49-F238E27FC236}">
                <a16:creationId xmlns:a16="http://schemas.microsoft.com/office/drawing/2014/main" id="{65342103-C623-AE44-A5A9-8AD9A5D06657}"/>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32104" y="3429000"/>
            <a:ext cx="7781544" cy="1316255"/>
          </a:xfrm>
        </p:spPr>
        <p:txBody>
          <a:bodyPr>
            <a:normAutofit fontScale="90000"/>
          </a:bodyPr>
          <a:lstStyle/>
          <a:p>
            <a:r>
              <a:rPr lang="en-US"/>
              <a:t>Sprint 6 </a:t>
            </a:r>
            <a:br>
              <a:rPr lang="en-US"/>
            </a:b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a:p>
        </p:txBody>
      </p:sp>
      <p:sp>
        <p:nvSpPr>
          <p:cNvPr id="5" name="Rectangle 4">
            <a:extLst>
              <a:ext uri="{FF2B5EF4-FFF2-40B4-BE49-F238E27FC236}">
                <a16:creationId xmlns:a16="http://schemas.microsoft.com/office/drawing/2014/main" id="{E6393BE3-81F9-A94A-8256-9A73A1BCD523}"/>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0423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www.w3.org/XML/1998/namespace"/>
    <ds:schemaRef ds:uri="http://purl.org/dc/terms/"/>
    <ds:schemaRef ds:uri="http://purl.org/dc/elements/1.1/"/>
    <ds:schemaRef ds:uri="71af3243-3dd4-4a8d-8c0d-dd76da1f02a5"/>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purl.org/dc/dcmitype/"/>
  </ds:schemaRefs>
</ds:datastoreItem>
</file>

<file path=customXml/itemProps2.xml><?xml version="1.0" encoding="utf-8"?>
<ds:datastoreItem xmlns:ds="http://schemas.openxmlformats.org/officeDocument/2006/customXml" ds:itemID="{4C103400-4A22-4E35-B588-4C4D426389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924</Words>
  <Application>Microsoft Macintosh PowerPoint</Application>
  <PresentationFormat>Widescreen</PresentationFormat>
  <Paragraphs>248</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Blackadder ITC</vt:lpstr>
      <vt:lpstr>Calibri</vt:lpstr>
      <vt:lpstr>Trade Gothic LT Pro</vt:lpstr>
      <vt:lpstr>Trebuchet MS</vt:lpstr>
      <vt:lpstr>Wingdings</vt:lpstr>
      <vt:lpstr>Office Theme</vt:lpstr>
      <vt:lpstr>SymCheck</vt:lpstr>
      <vt:lpstr>Agenda</vt:lpstr>
      <vt:lpstr>Project Recap  </vt:lpstr>
      <vt:lpstr>What is                      ?</vt:lpstr>
      <vt:lpstr>Technologies used in SymCheck</vt:lpstr>
      <vt:lpstr>Sprint 5 Recap  </vt:lpstr>
      <vt:lpstr>Sprint 5 Deliverables</vt:lpstr>
      <vt:lpstr>Sprint 5 Screenshots</vt:lpstr>
      <vt:lpstr>Sprint 6  </vt:lpstr>
      <vt:lpstr>Sprint 6 Committed Tasks and Stories</vt:lpstr>
      <vt:lpstr>Sprint 6 Completed Tasks and Stories</vt:lpstr>
      <vt:lpstr>Sprint 6 Uncompleted Tasks and Stories</vt:lpstr>
      <vt:lpstr>Sprint 6 Burndown Chart</vt:lpstr>
      <vt:lpstr>PowerPoint Presentation</vt:lpstr>
      <vt:lpstr>Sprint 6 Deliverable: FAQ Page</vt:lpstr>
      <vt:lpstr>Sprint 6 Deliverable: New SymCheck Design</vt:lpstr>
      <vt:lpstr>Sprint 6 Deliverable: New SymCheck Design</vt:lpstr>
      <vt:lpstr>Sprint 6 Deliverable: New SymCheck Design</vt:lpstr>
      <vt:lpstr>Sprint 6 Deliverable: New SymCheck Design</vt:lpstr>
      <vt:lpstr>Sprint 6 Deliverable: New SymCheck Design</vt:lpstr>
      <vt:lpstr>PowerPoint Presentation</vt:lpstr>
      <vt:lpstr>Acceptance Criteria</vt:lpstr>
      <vt:lpstr>Test Cases</vt:lpstr>
      <vt:lpstr>Project Timeline  </vt:lpstr>
      <vt:lpstr>Sprint 7 (March 16 – April 5)</vt:lpstr>
      <vt:lpstr>Sprint 8 (April 6 – April 27)</vt:lpstr>
      <vt:lpstr>Retrospectives  </vt:lpstr>
      <vt:lpstr>Retrospectives</vt:lpstr>
      <vt:lpstr>Link to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Washington, Ms. Jasmine Maya</cp:lastModifiedBy>
  <cp:revision>3</cp:revision>
  <dcterms:created xsi:type="dcterms:W3CDTF">2021-02-17T15:59:32Z</dcterms:created>
  <dcterms:modified xsi:type="dcterms:W3CDTF">2021-03-15T21:34:38Z</dcterms:modified>
</cp:coreProperties>
</file>